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3" r:id="rId2"/>
    <p:sldId id="728" r:id="rId3"/>
    <p:sldId id="727" r:id="rId4"/>
    <p:sldId id="590" r:id="rId5"/>
    <p:sldId id="718" r:id="rId6"/>
    <p:sldId id="707" r:id="rId7"/>
    <p:sldId id="589" r:id="rId8"/>
    <p:sldId id="724" r:id="rId9"/>
    <p:sldId id="719" r:id="rId10"/>
    <p:sldId id="721" r:id="rId11"/>
    <p:sldId id="720" r:id="rId12"/>
    <p:sldId id="303" r:id="rId13"/>
    <p:sldId id="259" r:id="rId14"/>
    <p:sldId id="725" r:id="rId15"/>
    <p:sldId id="726" r:id="rId16"/>
    <p:sldId id="723" r:id="rId17"/>
    <p:sldId id="722" r:id="rId18"/>
    <p:sldId id="29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73FF"/>
    <a:srgbClr val="E600FF"/>
    <a:srgbClr val="8000FF"/>
    <a:srgbClr val="4DE5FF"/>
    <a:srgbClr val="E7A12D"/>
    <a:srgbClr val="0592C1"/>
    <a:srgbClr val="EEE7F3"/>
    <a:srgbClr val="C7E7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96" autoAdjust="0"/>
    <p:restoredTop sz="96827" autoAdjust="0"/>
  </p:normalViewPr>
  <p:slideViewPr>
    <p:cSldViewPr snapToGrid="0">
      <p:cViewPr varScale="1">
        <p:scale>
          <a:sx n="140" d="100"/>
          <a:sy n="140" d="100"/>
        </p:scale>
        <p:origin x="680" y="192"/>
      </p:cViewPr>
      <p:guideLst/>
    </p:cSldViewPr>
  </p:slideViewPr>
  <p:outlineViewPr>
    <p:cViewPr>
      <p:scale>
        <a:sx n="33" d="100"/>
        <a:sy n="33" d="100"/>
      </p:scale>
      <p:origin x="0" y="-132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58E55-220C-4A02-BF0F-A0728E13D1A8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654EF-92F4-4E94-BAAC-740D39558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9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ts val="1200"/>
              </a:spcBef>
              <a:buNone/>
            </a:pPr>
            <a:r>
              <a:rPr lang="en-US" sz="1200" dirty="0">
                <a:solidFill>
                  <a:srgbClr val="C00000"/>
                </a:solidFill>
                <a:latin typeface="Arial" charset="0"/>
              </a:rPr>
              <a:t>GRASP description </a:t>
            </a: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sz="1200" dirty="0">
                <a:solidFill>
                  <a:srgbClr val="C00000"/>
                </a:solidFill>
                <a:latin typeface="Arial" charset="0"/>
              </a:rPr>
              <a:t>Workflow simplification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3B1AA-9E4F-2B47-982D-4DA590B40E7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95AED-49B1-8042-9E52-B58A537B6E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67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896" y="1085262"/>
            <a:ext cx="5349240" cy="1846681"/>
          </a:xfrm>
        </p:spPr>
        <p:txBody>
          <a:bodyPr anchor="b" anchorCtr="0"/>
          <a:lstStyle>
            <a:lvl1pPr algn="l">
              <a:lnSpc>
                <a:spcPct val="8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2" y="3319544"/>
            <a:ext cx="4248150" cy="898923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ECAB4B7-018A-0EBB-A58F-9FCA59C75D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3938" y="0"/>
            <a:ext cx="3040062" cy="5143500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984376-7EF8-C4F2-8073-BB3214F92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663" y="4663440"/>
            <a:ext cx="1827212" cy="219456"/>
          </a:xfrm>
          <a:prstGeom prst="roundRect">
            <a:avLst>
              <a:gd name="adj" fmla="val 50000"/>
            </a:avLst>
          </a:prstGeom>
          <a:ln w="19050">
            <a:solidFill>
              <a:schemeClr val="bg1"/>
            </a:solidFill>
          </a:ln>
        </p:spPr>
        <p:txBody>
          <a:bodyPr vert="horz" lIns="182880" tIns="45720" rIns="91440" bIns="45720" rtlCol="0" anchor="ctr"/>
          <a:lstStyle>
            <a:lvl1pPr algn="l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3DC7BA-05DD-C896-5262-3770331465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46926" y="259491"/>
            <a:ext cx="1560876" cy="677363"/>
            <a:chOff x="2138363" y="5326063"/>
            <a:chExt cx="1935162" cy="839788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95BE840-3D72-22A7-AB5F-E97D6775A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6463" y="5326063"/>
              <a:ext cx="674688" cy="252413"/>
            </a:xfrm>
            <a:custGeom>
              <a:avLst/>
              <a:gdLst>
                <a:gd name="T0" fmla="*/ 1236 w 1237"/>
                <a:gd name="T1" fmla="*/ 308 h 462"/>
                <a:gd name="T2" fmla="*/ 1236 w 1237"/>
                <a:gd name="T3" fmla="*/ 306 h 462"/>
                <a:gd name="T4" fmla="*/ 1227 w 1237"/>
                <a:gd name="T5" fmla="*/ 293 h 462"/>
                <a:gd name="T6" fmla="*/ 1129 w 1237"/>
                <a:gd name="T7" fmla="*/ 181 h 462"/>
                <a:gd name="T8" fmla="*/ 668 w 1237"/>
                <a:gd name="T9" fmla="*/ 0 h 462"/>
                <a:gd name="T10" fmla="*/ 137 w 1237"/>
                <a:gd name="T11" fmla="*/ 245 h 462"/>
                <a:gd name="T12" fmla="*/ 2 w 1237"/>
                <a:gd name="T13" fmla="*/ 457 h 462"/>
                <a:gd name="T14" fmla="*/ 2 w 1237"/>
                <a:gd name="T15" fmla="*/ 461 h 462"/>
                <a:gd name="T16" fmla="*/ 5 w 1237"/>
                <a:gd name="T17" fmla="*/ 457 h 462"/>
                <a:gd name="T18" fmla="*/ 155 w 1237"/>
                <a:gd name="T19" fmla="*/ 269 h 462"/>
                <a:gd name="T20" fmla="*/ 670 w 1237"/>
                <a:gd name="T21" fmla="*/ 90 h 462"/>
                <a:gd name="T22" fmla="*/ 1101 w 1237"/>
                <a:gd name="T23" fmla="*/ 206 h 462"/>
                <a:gd name="T24" fmla="*/ 1224 w 1237"/>
                <a:gd name="T25" fmla="*/ 298 h 462"/>
                <a:gd name="T26" fmla="*/ 1234 w 1237"/>
                <a:gd name="T27" fmla="*/ 307 h 462"/>
                <a:gd name="T28" fmla="*/ 1236 w 1237"/>
                <a:gd name="T29" fmla="*/ 308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7" h="462">
                  <a:moveTo>
                    <a:pt x="1236" y="308"/>
                  </a:moveTo>
                  <a:cubicBezTo>
                    <a:pt x="1236" y="307"/>
                    <a:pt x="1237" y="307"/>
                    <a:pt x="1236" y="306"/>
                  </a:cubicBezTo>
                  <a:cubicBezTo>
                    <a:pt x="1235" y="304"/>
                    <a:pt x="1233" y="301"/>
                    <a:pt x="1227" y="293"/>
                  </a:cubicBezTo>
                  <a:cubicBezTo>
                    <a:pt x="1221" y="284"/>
                    <a:pt x="1181" y="228"/>
                    <a:pt x="1129" y="181"/>
                  </a:cubicBezTo>
                  <a:cubicBezTo>
                    <a:pt x="1077" y="134"/>
                    <a:pt x="919" y="0"/>
                    <a:pt x="668" y="0"/>
                  </a:cubicBezTo>
                  <a:cubicBezTo>
                    <a:pt x="406" y="0"/>
                    <a:pt x="229" y="142"/>
                    <a:pt x="137" y="245"/>
                  </a:cubicBezTo>
                  <a:cubicBezTo>
                    <a:pt x="48" y="344"/>
                    <a:pt x="3" y="454"/>
                    <a:pt x="2" y="457"/>
                  </a:cubicBezTo>
                  <a:cubicBezTo>
                    <a:pt x="1" y="460"/>
                    <a:pt x="0" y="461"/>
                    <a:pt x="2" y="461"/>
                  </a:cubicBezTo>
                  <a:cubicBezTo>
                    <a:pt x="3" y="462"/>
                    <a:pt x="4" y="460"/>
                    <a:pt x="5" y="457"/>
                  </a:cubicBezTo>
                  <a:cubicBezTo>
                    <a:pt x="7" y="454"/>
                    <a:pt x="54" y="352"/>
                    <a:pt x="155" y="269"/>
                  </a:cubicBezTo>
                  <a:cubicBezTo>
                    <a:pt x="256" y="186"/>
                    <a:pt x="424" y="90"/>
                    <a:pt x="670" y="90"/>
                  </a:cubicBezTo>
                  <a:cubicBezTo>
                    <a:pt x="880" y="90"/>
                    <a:pt x="1031" y="165"/>
                    <a:pt x="1101" y="206"/>
                  </a:cubicBezTo>
                  <a:cubicBezTo>
                    <a:pt x="1170" y="248"/>
                    <a:pt x="1214" y="289"/>
                    <a:pt x="1224" y="298"/>
                  </a:cubicBezTo>
                  <a:cubicBezTo>
                    <a:pt x="1229" y="303"/>
                    <a:pt x="1232" y="306"/>
                    <a:pt x="1234" y="307"/>
                  </a:cubicBezTo>
                  <a:cubicBezTo>
                    <a:pt x="1235" y="308"/>
                    <a:pt x="1235" y="308"/>
                    <a:pt x="1236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30D5D3-49A4-BB8C-7CF8-79A1E9AB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5708651"/>
              <a:ext cx="612775" cy="457200"/>
            </a:xfrm>
            <a:custGeom>
              <a:avLst/>
              <a:gdLst>
                <a:gd name="T0" fmla="*/ 13 w 1127"/>
                <a:gd name="T1" fmla="*/ 0 h 835"/>
                <a:gd name="T2" fmla="*/ 14 w 1127"/>
                <a:gd name="T3" fmla="*/ 0 h 835"/>
                <a:gd name="T4" fmla="*/ 15 w 1127"/>
                <a:gd name="T5" fmla="*/ 10 h 835"/>
                <a:gd name="T6" fmla="*/ 72 w 1127"/>
                <a:gd name="T7" fmla="*/ 265 h 835"/>
                <a:gd name="T8" fmla="*/ 431 w 1127"/>
                <a:gd name="T9" fmla="*/ 627 h 835"/>
                <a:gd name="T10" fmla="*/ 897 w 1127"/>
                <a:gd name="T11" fmla="*/ 712 h 835"/>
                <a:gd name="T12" fmla="*/ 1122 w 1127"/>
                <a:gd name="T13" fmla="*/ 648 h 835"/>
                <a:gd name="T14" fmla="*/ 1127 w 1127"/>
                <a:gd name="T15" fmla="*/ 647 h 835"/>
                <a:gd name="T16" fmla="*/ 1127 w 1127"/>
                <a:gd name="T17" fmla="*/ 647 h 835"/>
                <a:gd name="T18" fmla="*/ 1123 w 1127"/>
                <a:gd name="T19" fmla="*/ 651 h 835"/>
                <a:gd name="T20" fmla="*/ 1107 w 1127"/>
                <a:gd name="T21" fmla="*/ 664 h 835"/>
                <a:gd name="T22" fmla="*/ 969 w 1127"/>
                <a:gd name="T23" fmla="*/ 741 h 835"/>
                <a:gd name="T24" fmla="*/ 375 w 1127"/>
                <a:gd name="T25" fmla="*/ 712 h 835"/>
                <a:gd name="T26" fmla="*/ 25 w 1127"/>
                <a:gd name="T27" fmla="*/ 231 h 835"/>
                <a:gd name="T28" fmla="*/ 11 w 1127"/>
                <a:gd name="T29" fmla="*/ 6 h 835"/>
                <a:gd name="T30" fmla="*/ 12 w 1127"/>
                <a:gd name="T31" fmla="*/ 1 h 835"/>
                <a:gd name="T32" fmla="*/ 13 w 1127"/>
                <a:gd name="T33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7" h="835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4"/>
                    <a:pt x="15" y="10"/>
                  </a:cubicBezTo>
                  <a:cubicBezTo>
                    <a:pt x="15" y="14"/>
                    <a:pt x="9" y="136"/>
                    <a:pt x="72" y="265"/>
                  </a:cubicBezTo>
                  <a:cubicBezTo>
                    <a:pt x="136" y="397"/>
                    <a:pt x="249" y="536"/>
                    <a:pt x="431" y="627"/>
                  </a:cubicBezTo>
                  <a:cubicBezTo>
                    <a:pt x="603" y="713"/>
                    <a:pt x="771" y="725"/>
                    <a:pt x="897" y="712"/>
                  </a:cubicBezTo>
                  <a:cubicBezTo>
                    <a:pt x="1018" y="698"/>
                    <a:pt x="1111" y="653"/>
                    <a:pt x="1122" y="648"/>
                  </a:cubicBezTo>
                  <a:cubicBezTo>
                    <a:pt x="1126" y="647"/>
                    <a:pt x="1127" y="646"/>
                    <a:pt x="1127" y="647"/>
                  </a:cubicBezTo>
                  <a:cubicBezTo>
                    <a:pt x="1127" y="647"/>
                    <a:pt x="1127" y="647"/>
                    <a:pt x="1127" y="647"/>
                  </a:cubicBezTo>
                  <a:cubicBezTo>
                    <a:pt x="1127" y="648"/>
                    <a:pt x="1125" y="649"/>
                    <a:pt x="1123" y="651"/>
                  </a:cubicBezTo>
                  <a:cubicBezTo>
                    <a:pt x="1119" y="654"/>
                    <a:pt x="1114" y="659"/>
                    <a:pt x="1107" y="664"/>
                  </a:cubicBezTo>
                  <a:cubicBezTo>
                    <a:pt x="1092" y="675"/>
                    <a:pt x="1064" y="701"/>
                    <a:pt x="969" y="741"/>
                  </a:cubicBezTo>
                  <a:cubicBezTo>
                    <a:pt x="832" y="799"/>
                    <a:pt x="604" y="835"/>
                    <a:pt x="375" y="712"/>
                  </a:cubicBezTo>
                  <a:cubicBezTo>
                    <a:pt x="157" y="593"/>
                    <a:pt x="59" y="388"/>
                    <a:pt x="25" y="231"/>
                  </a:cubicBezTo>
                  <a:cubicBezTo>
                    <a:pt x="0" y="113"/>
                    <a:pt x="11" y="14"/>
                    <a:pt x="11" y="6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A969DAB-B68F-73C8-1D5A-A9D246382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9175" y="5591176"/>
              <a:ext cx="1784350" cy="554038"/>
            </a:xfrm>
            <a:custGeom>
              <a:avLst/>
              <a:gdLst>
                <a:gd name="T0" fmla="*/ 602 w 3275"/>
                <a:gd name="T1" fmla="*/ 0 h 1014"/>
                <a:gd name="T2" fmla="*/ 477 w 3275"/>
                <a:gd name="T3" fmla="*/ 267 h 1014"/>
                <a:gd name="T4" fmla="*/ 1268 w 3275"/>
                <a:gd name="T5" fmla="*/ 357 h 1014"/>
                <a:gd name="T6" fmla="*/ 1400 w 3275"/>
                <a:gd name="T7" fmla="*/ 439 h 1014"/>
                <a:gd name="T8" fmla="*/ 99 w 3275"/>
                <a:gd name="T9" fmla="*/ 0 h 1014"/>
                <a:gd name="T10" fmla="*/ 90 w 3275"/>
                <a:gd name="T11" fmla="*/ 180 h 1014"/>
                <a:gd name="T12" fmla="*/ 323 w 3275"/>
                <a:gd name="T13" fmla="*/ 0 h 1014"/>
                <a:gd name="T14" fmla="*/ 1030 w 3275"/>
                <a:gd name="T15" fmla="*/ 0 h 1014"/>
                <a:gd name="T16" fmla="*/ 824 w 3275"/>
                <a:gd name="T17" fmla="*/ 280 h 1014"/>
                <a:gd name="T18" fmla="*/ 879 w 3275"/>
                <a:gd name="T19" fmla="*/ 446 h 1014"/>
                <a:gd name="T20" fmla="*/ 1406 w 3275"/>
                <a:gd name="T21" fmla="*/ 874 h 1014"/>
                <a:gd name="T22" fmla="*/ 1312 w 3275"/>
                <a:gd name="T23" fmla="*/ 849 h 1014"/>
                <a:gd name="T24" fmla="*/ 1523 w 3275"/>
                <a:gd name="T25" fmla="*/ 898 h 1014"/>
                <a:gd name="T26" fmla="*/ 1407 w 3275"/>
                <a:gd name="T27" fmla="*/ 816 h 1014"/>
                <a:gd name="T28" fmla="*/ 2375 w 3275"/>
                <a:gd name="T29" fmla="*/ 280 h 1014"/>
                <a:gd name="T30" fmla="*/ 2516 w 3275"/>
                <a:gd name="T31" fmla="*/ 114 h 1014"/>
                <a:gd name="T32" fmla="*/ 2562 w 3275"/>
                <a:gd name="T33" fmla="*/ 280 h 1014"/>
                <a:gd name="T34" fmla="*/ 2406 w 3275"/>
                <a:gd name="T35" fmla="*/ 556 h 1014"/>
                <a:gd name="T36" fmla="*/ 2406 w 3275"/>
                <a:gd name="T37" fmla="*/ 790 h 1014"/>
                <a:gd name="T38" fmla="*/ 2573 w 3275"/>
                <a:gd name="T39" fmla="*/ 1008 h 1014"/>
                <a:gd name="T40" fmla="*/ 3214 w 3275"/>
                <a:gd name="T41" fmla="*/ 334 h 1014"/>
                <a:gd name="T42" fmla="*/ 3275 w 3275"/>
                <a:gd name="T43" fmla="*/ 285 h 1014"/>
                <a:gd name="T44" fmla="*/ 3273 w 3275"/>
                <a:gd name="T45" fmla="*/ 380 h 1014"/>
                <a:gd name="T46" fmla="*/ 3187 w 3275"/>
                <a:gd name="T47" fmla="*/ 247 h 1014"/>
                <a:gd name="T48" fmla="*/ 2798 w 3275"/>
                <a:gd name="T49" fmla="*/ 154 h 1014"/>
                <a:gd name="T50" fmla="*/ 2798 w 3275"/>
                <a:gd name="T51" fmla="*/ 439 h 1014"/>
                <a:gd name="T52" fmla="*/ 2870 w 3275"/>
                <a:gd name="T53" fmla="*/ 439 h 1014"/>
                <a:gd name="T54" fmla="*/ 2202 w 3275"/>
                <a:gd name="T55" fmla="*/ 583 h 1014"/>
                <a:gd name="T56" fmla="*/ 2063 w 3275"/>
                <a:gd name="T57" fmla="*/ 762 h 1014"/>
                <a:gd name="T58" fmla="*/ 2261 w 3275"/>
                <a:gd name="T59" fmla="*/ 1007 h 1014"/>
                <a:gd name="T60" fmla="*/ 2234 w 3275"/>
                <a:gd name="T61" fmla="*/ 940 h 1014"/>
                <a:gd name="T62" fmla="*/ 2268 w 3275"/>
                <a:gd name="T63" fmla="*/ 689 h 1014"/>
                <a:gd name="T64" fmla="*/ 1859 w 3275"/>
                <a:gd name="T65" fmla="*/ 154 h 1014"/>
                <a:gd name="T66" fmla="*/ 1859 w 3275"/>
                <a:gd name="T67" fmla="*/ 439 h 1014"/>
                <a:gd name="T68" fmla="*/ 1931 w 3275"/>
                <a:gd name="T69" fmla="*/ 439 h 1014"/>
                <a:gd name="T70" fmla="*/ 1615 w 3275"/>
                <a:gd name="T71" fmla="*/ 439 h 1014"/>
                <a:gd name="T72" fmla="*/ 1700 w 3275"/>
                <a:gd name="T73" fmla="*/ 221 h 1014"/>
                <a:gd name="T74" fmla="*/ 1495 w 3275"/>
                <a:gd name="T75" fmla="*/ 226 h 1014"/>
                <a:gd name="T76" fmla="*/ 1608 w 3275"/>
                <a:gd name="T77" fmla="*/ 230 h 1014"/>
                <a:gd name="T78" fmla="*/ 1614 w 3275"/>
                <a:gd name="T79" fmla="*/ 436 h 1014"/>
                <a:gd name="T80" fmla="*/ 1534 w 3275"/>
                <a:gd name="T81" fmla="*/ 342 h 1014"/>
                <a:gd name="T82" fmla="*/ 1871 w 3275"/>
                <a:gd name="T83" fmla="*/ 790 h 1014"/>
                <a:gd name="T84" fmla="*/ 1666 w 3275"/>
                <a:gd name="T85" fmla="*/ 795 h 1014"/>
                <a:gd name="T86" fmla="*/ 1779 w 3275"/>
                <a:gd name="T87" fmla="*/ 799 h 1014"/>
                <a:gd name="T88" fmla="*/ 1785 w 3275"/>
                <a:gd name="T89" fmla="*/ 1005 h 1014"/>
                <a:gd name="T90" fmla="*/ 1871 w 3275"/>
                <a:gd name="T91" fmla="*/ 928 h 1014"/>
                <a:gd name="T92" fmla="*/ 1779 w 3275"/>
                <a:gd name="T93" fmla="*/ 854 h 1014"/>
                <a:gd name="T94" fmla="*/ 2026 w 3275"/>
                <a:gd name="T95" fmla="*/ 606 h 1014"/>
                <a:gd name="T96" fmla="*/ 1030 w 3275"/>
                <a:gd name="T97" fmla="*/ 740 h 1014"/>
                <a:gd name="T98" fmla="*/ 1030 w 3275"/>
                <a:gd name="T99" fmla="*/ 1008 h 1014"/>
                <a:gd name="T100" fmla="*/ 1267 w 3275"/>
                <a:gd name="T101" fmla="*/ 1008 h 1014"/>
                <a:gd name="T102" fmla="*/ 2058 w 3275"/>
                <a:gd name="T103" fmla="*/ 482 h 1014"/>
                <a:gd name="T104" fmla="*/ 2183 w 3275"/>
                <a:gd name="T105" fmla="*/ 365 h 1014"/>
                <a:gd name="T106" fmla="*/ 2327 w 3275"/>
                <a:gd name="T107" fmla="*/ 231 h 1014"/>
                <a:gd name="T108" fmla="*/ 2363 w 3275"/>
                <a:gd name="T109" fmla="*/ 112 h 1014"/>
                <a:gd name="T110" fmla="*/ 2075 w 3275"/>
                <a:gd name="T111" fmla="*/ 231 h 1014"/>
                <a:gd name="T112" fmla="*/ 2058 w 3275"/>
                <a:gd name="T113" fmla="*/ 482 h 1014"/>
                <a:gd name="T114" fmla="*/ 2166 w 3275"/>
                <a:gd name="T115" fmla="*/ 233 h 1014"/>
                <a:gd name="T116" fmla="*/ 2208 w 3275"/>
                <a:gd name="T117" fmla="*/ 444 h 1014"/>
                <a:gd name="T118" fmla="*/ 2155 w 3275"/>
                <a:gd name="T119" fmla="*/ 439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75" h="1014">
                  <a:moveTo>
                    <a:pt x="575" y="439"/>
                  </a:moveTo>
                  <a:cubicBezTo>
                    <a:pt x="575" y="266"/>
                    <a:pt x="575" y="266"/>
                    <a:pt x="575" y="266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528" y="175"/>
                    <a:pt x="528" y="175"/>
                    <a:pt x="528" y="175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439"/>
                    <a:pt x="477" y="439"/>
                    <a:pt x="477" y="439"/>
                  </a:cubicBezTo>
                  <a:lnTo>
                    <a:pt x="575" y="439"/>
                  </a:lnTo>
                  <a:close/>
                  <a:moveTo>
                    <a:pt x="1400" y="357"/>
                  </a:moveTo>
                  <a:cubicBezTo>
                    <a:pt x="1268" y="357"/>
                    <a:pt x="1268" y="357"/>
                    <a:pt x="1268" y="357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439"/>
                    <a:pt x="1170" y="439"/>
                    <a:pt x="1170" y="439"/>
                  </a:cubicBezTo>
                  <a:cubicBezTo>
                    <a:pt x="1400" y="439"/>
                    <a:pt x="1400" y="439"/>
                    <a:pt x="1400" y="439"/>
                  </a:cubicBezTo>
                  <a:lnTo>
                    <a:pt x="1400" y="357"/>
                  </a:lnTo>
                  <a:close/>
                  <a:moveTo>
                    <a:pt x="234" y="252"/>
                  </a:moveTo>
                  <a:cubicBezTo>
                    <a:pt x="203" y="190"/>
                    <a:pt x="105" y="11"/>
                    <a:pt x="100" y="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122" y="241"/>
                    <a:pt x="227" y="428"/>
                    <a:pt x="233" y="437"/>
                  </a:cubicBezTo>
                  <a:cubicBezTo>
                    <a:pt x="234" y="439"/>
                    <a:pt x="234" y="439"/>
                    <a:pt x="234" y="439"/>
                  </a:cubicBezTo>
                  <a:cubicBezTo>
                    <a:pt x="323" y="439"/>
                    <a:pt x="323" y="439"/>
                    <a:pt x="323" y="439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234" y="252"/>
                  </a:lnTo>
                  <a:close/>
                  <a:moveTo>
                    <a:pt x="1030" y="285"/>
                  </a:moveTo>
                  <a:cubicBezTo>
                    <a:pt x="1030" y="0"/>
                    <a:pt x="1030" y="0"/>
                    <a:pt x="1030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281"/>
                    <a:pt x="936" y="281"/>
                    <a:pt x="936" y="281"/>
                  </a:cubicBezTo>
                  <a:cubicBezTo>
                    <a:pt x="936" y="339"/>
                    <a:pt x="920" y="362"/>
                    <a:pt x="880" y="362"/>
                  </a:cubicBezTo>
                  <a:cubicBezTo>
                    <a:pt x="840" y="362"/>
                    <a:pt x="824" y="339"/>
                    <a:pt x="824" y="28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26" y="286"/>
                    <a:pt x="726" y="286"/>
                    <a:pt x="726" y="286"/>
                  </a:cubicBezTo>
                  <a:cubicBezTo>
                    <a:pt x="726" y="392"/>
                    <a:pt x="778" y="446"/>
                    <a:pt x="879" y="446"/>
                  </a:cubicBezTo>
                  <a:cubicBezTo>
                    <a:pt x="981" y="446"/>
                    <a:pt x="1030" y="394"/>
                    <a:pt x="1030" y="285"/>
                  </a:cubicBezTo>
                  <a:moveTo>
                    <a:pt x="1520" y="903"/>
                  </a:moveTo>
                  <a:cubicBezTo>
                    <a:pt x="1508" y="921"/>
                    <a:pt x="1486" y="941"/>
                    <a:pt x="1457" y="941"/>
                  </a:cubicBezTo>
                  <a:cubicBezTo>
                    <a:pt x="1427" y="941"/>
                    <a:pt x="1410" y="919"/>
                    <a:pt x="1406" y="874"/>
                  </a:cubicBezTo>
                  <a:cubicBezTo>
                    <a:pt x="1580" y="874"/>
                    <a:pt x="1580" y="874"/>
                    <a:pt x="1580" y="874"/>
                  </a:cubicBezTo>
                  <a:cubicBezTo>
                    <a:pt x="1580" y="854"/>
                    <a:pt x="1580" y="854"/>
                    <a:pt x="1580" y="854"/>
                  </a:cubicBezTo>
                  <a:cubicBezTo>
                    <a:pt x="1580" y="745"/>
                    <a:pt x="1533" y="682"/>
                    <a:pt x="1451" y="682"/>
                  </a:cubicBezTo>
                  <a:cubicBezTo>
                    <a:pt x="1387" y="682"/>
                    <a:pt x="1312" y="726"/>
                    <a:pt x="1312" y="849"/>
                  </a:cubicBezTo>
                  <a:cubicBezTo>
                    <a:pt x="1312" y="952"/>
                    <a:pt x="1365" y="1014"/>
                    <a:pt x="1453" y="1014"/>
                  </a:cubicBezTo>
                  <a:cubicBezTo>
                    <a:pt x="1506" y="1014"/>
                    <a:pt x="1547" y="993"/>
                    <a:pt x="1578" y="948"/>
                  </a:cubicBezTo>
                  <a:cubicBezTo>
                    <a:pt x="1580" y="945"/>
                    <a:pt x="1580" y="945"/>
                    <a:pt x="1580" y="945"/>
                  </a:cubicBezTo>
                  <a:cubicBezTo>
                    <a:pt x="1523" y="898"/>
                    <a:pt x="1523" y="898"/>
                    <a:pt x="1523" y="898"/>
                  </a:cubicBezTo>
                  <a:lnTo>
                    <a:pt x="1520" y="903"/>
                  </a:lnTo>
                  <a:close/>
                  <a:moveTo>
                    <a:pt x="1451" y="758"/>
                  </a:moveTo>
                  <a:cubicBezTo>
                    <a:pt x="1460" y="758"/>
                    <a:pt x="1487" y="758"/>
                    <a:pt x="1492" y="816"/>
                  </a:cubicBezTo>
                  <a:cubicBezTo>
                    <a:pt x="1407" y="816"/>
                    <a:pt x="1407" y="816"/>
                    <a:pt x="1407" y="816"/>
                  </a:cubicBezTo>
                  <a:cubicBezTo>
                    <a:pt x="1412" y="778"/>
                    <a:pt x="1427" y="758"/>
                    <a:pt x="1451" y="758"/>
                  </a:cubicBezTo>
                  <a:moveTo>
                    <a:pt x="2516" y="114"/>
                  </a:moveTo>
                  <a:cubicBezTo>
                    <a:pt x="2476" y="114"/>
                    <a:pt x="2442" y="127"/>
                    <a:pt x="2418" y="152"/>
                  </a:cubicBezTo>
                  <a:cubicBezTo>
                    <a:pt x="2389" y="181"/>
                    <a:pt x="2375" y="224"/>
                    <a:pt x="2375" y="280"/>
                  </a:cubicBezTo>
                  <a:cubicBezTo>
                    <a:pt x="2375" y="402"/>
                    <a:pt x="2448" y="446"/>
                    <a:pt x="2516" y="446"/>
                  </a:cubicBezTo>
                  <a:cubicBezTo>
                    <a:pt x="2584" y="446"/>
                    <a:pt x="2657" y="402"/>
                    <a:pt x="2657" y="280"/>
                  </a:cubicBezTo>
                  <a:cubicBezTo>
                    <a:pt x="2657" y="224"/>
                    <a:pt x="2643" y="181"/>
                    <a:pt x="2614" y="152"/>
                  </a:cubicBezTo>
                  <a:cubicBezTo>
                    <a:pt x="2589" y="127"/>
                    <a:pt x="2555" y="114"/>
                    <a:pt x="2516" y="114"/>
                  </a:cubicBezTo>
                  <a:moveTo>
                    <a:pt x="2516" y="370"/>
                  </a:moveTo>
                  <a:cubicBezTo>
                    <a:pt x="2496" y="370"/>
                    <a:pt x="2470" y="361"/>
                    <a:pt x="2470" y="280"/>
                  </a:cubicBezTo>
                  <a:cubicBezTo>
                    <a:pt x="2470" y="219"/>
                    <a:pt x="2484" y="191"/>
                    <a:pt x="2516" y="191"/>
                  </a:cubicBezTo>
                  <a:cubicBezTo>
                    <a:pt x="2536" y="191"/>
                    <a:pt x="2562" y="200"/>
                    <a:pt x="2562" y="280"/>
                  </a:cubicBezTo>
                  <a:cubicBezTo>
                    <a:pt x="2562" y="342"/>
                    <a:pt x="2548" y="370"/>
                    <a:pt x="2516" y="370"/>
                  </a:cubicBezTo>
                  <a:moveTo>
                    <a:pt x="2494" y="682"/>
                  </a:moveTo>
                  <a:cubicBezTo>
                    <a:pt x="2456" y="682"/>
                    <a:pt x="2425" y="702"/>
                    <a:pt x="2406" y="723"/>
                  </a:cubicBezTo>
                  <a:cubicBezTo>
                    <a:pt x="2406" y="556"/>
                    <a:pt x="2406" y="556"/>
                    <a:pt x="2406" y="556"/>
                  </a:cubicBezTo>
                  <a:cubicBezTo>
                    <a:pt x="2310" y="569"/>
                    <a:pt x="2310" y="569"/>
                    <a:pt x="2310" y="569"/>
                  </a:cubicBezTo>
                  <a:cubicBezTo>
                    <a:pt x="2310" y="1008"/>
                    <a:pt x="2310" y="1008"/>
                    <a:pt x="2310" y="1008"/>
                  </a:cubicBezTo>
                  <a:cubicBezTo>
                    <a:pt x="2406" y="1008"/>
                    <a:pt x="2406" y="1008"/>
                    <a:pt x="2406" y="1008"/>
                  </a:cubicBezTo>
                  <a:cubicBezTo>
                    <a:pt x="2406" y="790"/>
                    <a:pt x="2406" y="790"/>
                    <a:pt x="2406" y="790"/>
                  </a:cubicBezTo>
                  <a:cubicBezTo>
                    <a:pt x="2425" y="773"/>
                    <a:pt x="2441" y="765"/>
                    <a:pt x="2455" y="765"/>
                  </a:cubicBezTo>
                  <a:cubicBezTo>
                    <a:pt x="2467" y="765"/>
                    <a:pt x="2478" y="768"/>
                    <a:pt x="2478" y="796"/>
                  </a:cubicBezTo>
                  <a:cubicBezTo>
                    <a:pt x="2478" y="1008"/>
                    <a:pt x="2478" y="1008"/>
                    <a:pt x="2478" y="1008"/>
                  </a:cubicBezTo>
                  <a:cubicBezTo>
                    <a:pt x="2573" y="1008"/>
                    <a:pt x="2573" y="1008"/>
                    <a:pt x="2573" y="1008"/>
                  </a:cubicBezTo>
                  <a:cubicBezTo>
                    <a:pt x="2573" y="768"/>
                    <a:pt x="2573" y="768"/>
                    <a:pt x="2573" y="768"/>
                  </a:cubicBezTo>
                  <a:cubicBezTo>
                    <a:pt x="2573" y="712"/>
                    <a:pt x="2546" y="682"/>
                    <a:pt x="2494" y="682"/>
                  </a:cubicBezTo>
                  <a:moveTo>
                    <a:pt x="3217" y="330"/>
                  </a:moveTo>
                  <a:cubicBezTo>
                    <a:pt x="3214" y="334"/>
                    <a:pt x="3214" y="334"/>
                    <a:pt x="3214" y="334"/>
                  </a:cubicBezTo>
                  <a:cubicBezTo>
                    <a:pt x="3203" y="353"/>
                    <a:pt x="3180" y="372"/>
                    <a:pt x="3152" y="372"/>
                  </a:cubicBezTo>
                  <a:cubicBezTo>
                    <a:pt x="3121" y="372"/>
                    <a:pt x="3105" y="350"/>
                    <a:pt x="3101" y="306"/>
                  </a:cubicBezTo>
                  <a:cubicBezTo>
                    <a:pt x="3275" y="306"/>
                    <a:pt x="3275" y="306"/>
                    <a:pt x="3275" y="306"/>
                  </a:cubicBezTo>
                  <a:cubicBezTo>
                    <a:pt x="3275" y="285"/>
                    <a:pt x="3275" y="285"/>
                    <a:pt x="3275" y="285"/>
                  </a:cubicBezTo>
                  <a:cubicBezTo>
                    <a:pt x="3275" y="176"/>
                    <a:pt x="3227" y="114"/>
                    <a:pt x="3145" y="114"/>
                  </a:cubicBezTo>
                  <a:cubicBezTo>
                    <a:pt x="3081" y="114"/>
                    <a:pt x="3007" y="157"/>
                    <a:pt x="3007" y="280"/>
                  </a:cubicBezTo>
                  <a:cubicBezTo>
                    <a:pt x="3007" y="384"/>
                    <a:pt x="3060" y="446"/>
                    <a:pt x="3148" y="446"/>
                  </a:cubicBezTo>
                  <a:cubicBezTo>
                    <a:pt x="3201" y="446"/>
                    <a:pt x="3242" y="424"/>
                    <a:pt x="3273" y="380"/>
                  </a:cubicBezTo>
                  <a:cubicBezTo>
                    <a:pt x="3275" y="376"/>
                    <a:pt x="3275" y="376"/>
                    <a:pt x="3275" y="376"/>
                  </a:cubicBezTo>
                  <a:lnTo>
                    <a:pt x="3217" y="330"/>
                  </a:lnTo>
                  <a:close/>
                  <a:moveTo>
                    <a:pt x="3145" y="189"/>
                  </a:moveTo>
                  <a:cubicBezTo>
                    <a:pt x="3154" y="189"/>
                    <a:pt x="3181" y="189"/>
                    <a:pt x="3187" y="247"/>
                  </a:cubicBezTo>
                  <a:cubicBezTo>
                    <a:pt x="3102" y="247"/>
                    <a:pt x="3102" y="247"/>
                    <a:pt x="3102" y="247"/>
                  </a:cubicBezTo>
                  <a:cubicBezTo>
                    <a:pt x="3107" y="210"/>
                    <a:pt x="3122" y="189"/>
                    <a:pt x="3145" y="189"/>
                  </a:cubicBezTo>
                  <a:moveTo>
                    <a:pt x="2886" y="114"/>
                  </a:moveTo>
                  <a:cubicBezTo>
                    <a:pt x="2848" y="114"/>
                    <a:pt x="2817" y="134"/>
                    <a:pt x="2798" y="154"/>
                  </a:cubicBezTo>
                  <a:cubicBezTo>
                    <a:pt x="2798" y="120"/>
                    <a:pt x="2798" y="120"/>
                    <a:pt x="2798" y="120"/>
                  </a:cubicBezTo>
                  <a:cubicBezTo>
                    <a:pt x="2702" y="120"/>
                    <a:pt x="2702" y="120"/>
                    <a:pt x="2702" y="120"/>
                  </a:cubicBezTo>
                  <a:cubicBezTo>
                    <a:pt x="2702" y="439"/>
                    <a:pt x="2702" y="439"/>
                    <a:pt x="2702" y="439"/>
                  </a:cubicBezTo>
                  <a:cubicBezTo>
                    <a:pt x="2798" y="439"/>
                    <a:pt x="2798" y="439"/>
                    <a:pt x="2798" y="439"/>
                  </a:cubicBezTo>
                  <a:cubicBezTo>
                    <a:pt x="2798" y="221"/>
                    <a:pt x="2798" y="221"/>
                    <a:pt x="2798" y="221"/>
                  </a:cubicBezTo>
                  <a:cubicBezTo>
                    <a:pt x="2817" y="204"/>
                    <a:pt x="2833" y="196"/>
                    <a:pt x="2847" y="196"/>
                  </a:cubicBezTo>
                  <a:cubicBezTo>
                    <a:pt x="2859" y="196"/>
                    <a:pt x="2870" y="200"/>
                    <a:pt x="2870" y="227"/>
                  </a:cubicBezTo>
                  <a:cubicBezTo>
                    <a:pt x="2870" y="439"/>
                    <a:pt x="2870" y="439"/>
                    <a:pt x="2870" y="439"/>
                  </a:cubicBezTo>
                  <a:cubicBezTo>
                    <a:pt x="2965" y="439"/>
                    <a:pt x="2965" y="439"/>
                    <a:pt x="2965" y="439"/>
                  </a:cubicBezTo>
                  <a:cubicBezTo>
                    <a:pt x="2965" y="200"/>
                    <a:pt x="2965" y="200"/>
                    <a:pt x="2965" y="200"/>
                  </a:cubicBezTo>
                  <a:cubicBezTo>
                    <a:pt x="2965" y="143"/>
                    <a:pt x="2938" y="114"/>
                    <a:pt x="2886" y="114"/>
                  </a:cubicBezTo>
                  <a:moveTo>
                    <a:pt x="2202" y="583"/>
                  </a:moveTo>
                  <a:cubicBezTo>
                    <a:pt x="2107" y="596"/>
                    <a:pt x="2107" y="596"/>
                    <a:pt x="2107" y="596"/>
                  </a:cubicBezTo>
                  <a:cubicBezTo>
                    <a:pt x="2107" y="689"/>
                    <a:pt x="2107" y="689"/>
                    <a:pt x="2107" y="689"/>
                  </a:cubicBezTo>
                  <a:cubicBezTo>
                    <a:pt x="2063" y="689"/>
                    <a:pt x="2063" y="689"/>
                    <a:pt x="2063" y="689"/>
                  </a:cubicBezTo>
                  <a:cubicBezTo>
                    <a:pt x="2063" y="762"/>
                    <a:pt x="2063" y="762"/>
                    <a:pt x="2063" y="762"/>
                  </a:cubicBezTo>
                  <a:cubicBezTo>
                    <a:pt x="2107" y="762"/>
                    <a:pt x="2107" y="762"/>
                    <a:pt x="2107" y="762"/>
                  </a:cubicBezTo>
                  <a:cubicBezTo>
                    <a:pt x="2107" y="926"/>
                    <a:pt x="2107" y="926"/>
                    <a:pt x="2107" y="926"/>
                  </a:cubicBezTo>
                  <a:cubicBezTo>
                    <a:pt x="2107" y="989"/>
                    <a:pt x="2133" y="1012"/>
                    <a:pt x="2206" y="1012"/>
                  </a:cubicBezTo>
                  <a:cubicBezTo>
                    <a:pt x="2225" y="1012"/>
                    <a:pt x="2254" y="1009"/>
                    <a:pt x="2261" y="1007"/>
                  </a:cubicBezTo>
                  <a:cubicBezTo>
                    <a:pt x="2264" y="1006"/>
                    <a:pt x="2264" y="1006"/>
                    <a:pt x="2264" y="1006"/>
                  </a:cubicBezTo>
                  <a:cubicBezTo>
                    <a:pt x="2264" y="934"/>
                    <a:pt x="2264" y="934"/>
                    <a:pt x="2264" y="934"/>
                  </a:cubicBezTo>
                  <a:cubicBezTo>
                    <a:pt x="2257" y="937"/>
                    <a:pt x="2257" y="937"/>
                    <a:pt x="2257" y="937"/>
                  </a:cubicBezTo>
                  <a:cubicBezTo>
                    <a:pt x="2254" y="938"/>
                    <a:pt x="2242" y="940"/>
                    <a:pt x="2234" y="940"/>
                  </a:cubicBezTo>
                  <a:cubicBezTo>
                    <a:pt x="2207" y="940"/>
                    <a:pt x="2202" y="933"/>
                    <a:pt x="2202" y="904"/>
                  </a:cubicBezTo>
                  <a:cubicBezTo>
                    <a:pt x="2202" y="762"/>
                    <a:pt x="2202" y="762"/>
                    <a:pt x="2202" y="762"/>
                  </a:cubicBezTo>
                  <a:cubicBezTo>
                    <a:pt x="2268" y="762"/>
                    <a:pt x="2268" y="762"/>
                    <a:pt x="2268" y="762"/>
                  </a:cubicBezTo>
                  <a:cubicBezTo>
                    <a:pt x="2268" y="689"/>
                    <a:pt x="2268" y="689"/>
                    <a:pt x="2268" y="689"/>
                  </a:cubicBezTo>
                  <a:cubicBezTo>
                    <a:pt x="2202" y="689"/>
                    <a:pt x="2202" y="689"/>
                    <a:pt x="2202" y="689"/>
                  </a:cubicBezTo>
                  <a:lnTo>
                    <a:pt x="2202" y="583"/>
                  </a:lnTo>
                  <a:close/>
                  <a:moveTo>
                    <a:pt x="1946" y="114"/>
                  </a:moveTo>
                  <a:cubicBezTo>
                    <a:pt x="1908" y="114"/>
                    <a:pt x="1877" y="134"/>
                    <a:pt x="1859" y="154"/>
                  </a:cubicBezTo>
                  <a:cubicBezTo>
                    <a:pt x="1859" y="120"/>
                    <a:pt x="1859" y="120"/>
                    <a:pt x="1859" y="120"/>
                  </a:cubicBezTo>
                  <a:cubicBezTo>
                    <a:pt x="1763" y="120"/>
                    <a:pt x="1763" y="120"/>
                    <a:pt x="1763" y="120"/>
                  </a:cubicBezTo>
                  <a:cubicBezTo>
                    <a:pt x="1763" y="439"/>
                    <a:pt x="1763" y="439"/>
                    <a:pt x="1763" y="439"/>
                  </a:cubicBezTo>
                  <a:cubicBezTo>
                    <a:pt x="1859" y="439"/>
                    <a:pt x="1859" y="439"/>
                    <a:pt x="1859" y="439"/>
                  </a:cubicBezTo>
                  <a:cubicBezTo>
                    <a:pt x="1859" y="221"/>
                    <a:pt x="1859" y="221"/>
                    <a:pt x="1859" y="221"/>
                  </a:cubicBezTo>
                  <a:cubicBezTo>
                    <a:pt x="1877" y="204"/>
                    <a:pt x="1894" y="196"/>
                    <a:pt x="1908" y="196"/>
                  </a:cubicBezTo>
                  <a:cubicBezTo>
                    <a:pt x="1920" y="196"/>
                    <a:pt x="1931" y="200"/>
                    <a:pt x="1931" y="227"/>
                  </a:cubicBezTo>
                  <a:cubicBezTo>
                    <a:pt x="1931" y="439"/>
                    <a:pt x="1931" y="439"/>
                    <a:pt x="1931" y="439"/>
                  </a:cubicBezTo>
                  <a:cubicBezTo>
                    <a:pt x="2026" y="439"/>
                    <a:pt x="2026" y="439"/>
                    <a:pt x="2026" y="439"/>
                  </a:cubicBezTo>
                  <a:cubicBezTo>
                    <a:pt x="2026" y="200"/>
                    <a:pt x="2026" y="200"/>
                    <a:pt x="2026" y="200"/>
                  </a:cubicBezTo>
                  <a:cubicBezTo>
                    <a:pt x="2026" y="143"/>
                    <a:pt x="1998" y="114"/>
                    <a:pt x="1946" y="114"/>
                  </a:cubicBezTo>
                  <a:moveTo>
                    <a:pt x="1615" y="439"/>
                  </a:moveTo>
                  <a:cubicBezTo>
                    <a:pt x="1710" y="439"/>
                    <a:pt x="1710" y="439"/>
                    <a:pt x="1710" y="439"/>
                  </a:cubicBezTo>
                  <a:cubicBezTo>
                    <a:pt x="1708" y="433"/>
                    <a:pt x="1708" y="433"/>
                    <a:pt x="1708" y="433"/>
                  </a:cubicBezTo>
                  <a:cubicBezTo>
                    <a:pt x="1702" y="419"/>
                    <a:pt x="1700" y="398"/>
                    <a:pt x="1700" y="359"/>
                  </a:cubicBezTo>
                  <a:cubicBezTo>
                    <a:pt x="1700" y="221"/>
                    <a:pt x="1700" y="221"/>
                    <a:pt x="1700" y="221"/>
                  </a:cubicBezTo>
                  <a:cubicBezTo>
                    <a:pt x="1700" y="148"/>
                    <a:pt x="1668" y="114"/>
                    <a:pt x="1597" y="114"/>
                  </a:cubicBezTo>
                  <a:cubicBezTo>
                    <a:pt x="1542" y="114"/>
                    <a:pt x="1492" y="131"/>
                    <a:pt x="1454" y="165"/>
                  </a:cubicBezTo>
                  <a:cubicBezTo>
                    <a:pt x="1450" y="168"/>
                    <a:pt x="1450" y="168"/>
                    <a:pt x="1450" y="168"/>
                  </a:cubicBezTo>
                  <a:cubicBezTo>
                    <a:pt x="1495" y="226"/>
                    <a:pt x="1495" y="226"/>
                    <a:pt x="1495" y="226"/>
                  </a:cubicBezTo>
                  <a:cubicBezTo>
                    <a:pt x="1499" y="223"/>
                    <a:pt x="1499" y="223"/>
                    <a:pt x="1499" y="223"/>
                  </a:cubicBezTo>
                  <a:cubicBezTo>
                    <a:pt x="1515" y="211"/>
                    <a:pt x="1548" y="191"/>
                    <a:pt x="1581" y="191"/>
                  </a:cubicBezTo>
                  <a:cubicBezTo>
                    <a:pt x="1600" y="191"/>
                    <a:pt x="1608" y="199"/>
                    <a:pt x="1608" y="221"/>
                  </a:cubicBezTo>
                  <a:cubicBezTo>
                    <a:pt x="1608" y="230"/>
                    <a:pt x="1608" y="230"/>
                    <a:pt x="1608" y="230"/>
                  </a:cubicBezTo>
                  <a:cubicBezTo>
                    <a:pt x="1495" y="251"/>
                    <a:pt x="1441" y="293"/>
                    <a:pt x="1441" y="357"/>
                  </a:cubicBezTo>
                  <a:cubicBezTo>
                    <a:pt x="1441" y="412"/>
                    <a:pt x="1470" y="443"/>
                    <a:pt x="1521" y="443"/>
                  </a:cubicBezTo>
                  <a:cubicBezTo>
                    <a:pt x="1556" y="443"/>
                    <a:pt x="1585" y="431"/>
                    <a:pt x="1608" y="405"/>
                  </a:cubicBezTo>
                  <a:cubicBezTo>
                    <a:pt x="1609" y="419"/>
                    <a:pt x="1611" y="428"/>
                    <a:pt x="1614" y="436"/>
                  </a:cubicBezTo>
                  <a:lnTo>
                    <a:pt x="1615" y="439"/>
                  </a:lnTo>
                  <a:close/>
                  <a:moveTo>
                    <a:pt x="1608" y="346"/>
                  </a:moveTo>
                  <a:cubicBezTo>
                    <a:pt x="1592" y="360"/>
                    <a:pt x="1575" y="367"/>
                    <a:pt x="1558" y="367"/>
                  </a:cubicBezTo>
                  <a:cubicBezTo>
                    <a:pt x="1542" y="367"/>
                    <a:pt x="1534" y="358"/>
                    <a:pt x="1534" y="342"/>
                  </a:cubicBezTo>
                  <a:cubicBezTo>
                    <a:pt x="1534" y="323"/>
                    <a:pt x="1542" y="301"/>
                    <a:pt x="1608" y="285"/>
                  </a:cubicBezTo>
                  <a:lnTo>
                    <a:pt x="1608" y="346"/>
                  </a:lnTo>
                  <a:close/>
                  <a:moveTo>
                    <a:pt x="1871" y="928"/>
                  </a:moveTo>
                  <a:cubicBezTo>
                    <a:pt x="1871" y="790"/>
                    <a:pt x="1871" y="790"/>
                    <a:pt x="1871" y="790"/>
                  </a:cubicBezTo>
                  <a:cubicBezTo>
                    <a:pt x="1871" y="716"/>
                    <a:pt x="1839" y="682"/>
                    <a:pt x="1768" y="682"/>
                  </a:cubicBezTo>
                  <a:cubicBezTo>
                    <a:pt x="1713" y="682"/>
                    <a:pt x="1663" y="700"/>
                    <a:pt x="1625" y="733"/>
                  </a:cubicBezTo>
                  <a:cubicBezTo>
                    <a:pt x="1621" y="736"/>
                    <a:pt x="1621" y="736"/>
                    <a:pt x="1621" y="736"/>
                  </a:cubicBezTo>
                  <a:cubicBezTo>
                    <a:pt x="1666" y="795"/>
                    <a:pt x="1666" y="795"/>
                    <a:pt x="1666" y="795"/>
                  </a:cubicBezTo>
                  <a:cubicBezTo>
                    <a:pt x="1670" y="792"/>
                    <a:pt x="1670" y="792"/>
                    <a:pt x="1670" y="792"/>
                  </a:cubicBezTo>
                  <a:cubicBezTo>
                    <a:pt x="1686" y="780"/>
                    <a:pt x="1719" y="759"/>
                    <a:pt x="1752" y="759"/>
                  </a:cubicBezTo>
                  <a:cubicBezTo>
                    <a:pt x="1771" y="759"/>
                    <a:pt x="1779" y="768"/>
                    <a:pt x="1779" y="790"/>
                  </a:cubicBezTo>
                  <a:cubicBezTo>
                    <a:pt x="1779" y="799"/>
                    <a:pt x="1779" y="799"/>
                    <a:pt x="1779" y="799"/>
                  </a:cubicBezTo>
                  <a:cubicBezTo>
                    <a:pt x="1666" y="820"/>
                    <a:pt x="1612" y="861"/>
                    <a:pt x="1612" y="926"/>
                  </a:cubicBezTo>
                  <a:cubicBezTo>
                    <a:pt x="1612" y="980"/>
                    <a:pt x="1641" y="1012"/>
                    <a:pt x="1692" y="1012"/>
                  </a:cubicBezTo>
                  <a:cubicBezTo>
                    <a:pt x="1727" y="1012"/>
                    <a:pt x="1756" y="999"/>
                    <a:pt x="1779" y="974"/>
                  </a:cubicBezTo>
                  <a:cubicBezTo>
                    <a:pt x="1780" y="987"/>
                    <a:pt x="1782" y="997"/>
                    <a:pt x="1785" y="1005"/>
                  </a:cubicBezTo>
                  <a:cubicBezTo>
                    <a:pt x="1786" y="1008"/>
                    <a:pt x="1786" y="1008"/>
                    <a:pt x="1786" y="1008"/>
                  </a:cubicBezTo>
                  <a:cubicBezTo>
                    <a:pt x="1881" y="1008"/>
                    <a:pt x="1881" y="1008"/>
                    <a:pt x="1881" y="1008"/>
                  </a:cubicBezTo>
                  <a:cubicBezTo>
                    <a:pt x="1879" y="1002"/>
                    <a:pt x="1879" y="1002"/>
                    <a:pt x="1879" y="1002"/>
                  </a:cubicBezTo>
                  <a:cubicBezTo>
                    <a:pt x="1873" y="987"/>
                    <a:pt x="1871" y="967"/>
                    <a:pt x="1871" y="928"/>
                  </a:cubicBezTo>
                  <a:moveTo>
                    <a:pt x="1779" y="915"/>
                  </a:moveTo>
                  <a:cubicBezTo>
                    <a:pt x="1763" y="929"/>
                    <a:pt x="1746" y="936"/>
                    <a:pt x="1729" y="936"/>
                  </a:cubicBezTo>
                  <a:cubicBezTo>
                    <a:pt x="1713" y="936"/>
                    <a:pt x="1705" y="927"/>
                    <a:pt x="1705" y="910"/>
                  </a:cubicBezTo>
                  <a:cubicBezTo>
                    <a:pt x="1705" y="892"/>
                    <a:pt x="1713" y="869"/>
                    <a:pt x="1779" y="854"/>
                  </a:cubicBezTo>
                  <a:lnTo>
                    <a:pt x="1779" y="915"/>
                  </a:lnTo>
                  <a:close/>
                  <a:moveTo>
                    <a:pt x="1930" y="1008"/>
                  </a:moveTo>
                  <a:cubicBezTo>
                    <a:pt x="2026" y="1008"/>
                    <a:pt x="2026" y="1008"/>
                    <a:pt x="2026" y="1008"/>
                  </a:cubicBezTo>
                  <a:cubicBezTo>
                    <a:pt x="2026" y="606"/>
                    <a:pt x="2026" y="606"/>
                    <a:pt x="2026" y="606"/>
                  </a:cubicBezTo>
                  <a:cubicBezTo>
                    <a:pt x="1930" y="619"/>
                    <a:pt x="1930" y="619"/>
                    <a:pt x="1930" y="619"/>
                  </a:cubicBezTo>
                  <a:lnTo>
                    <a:pt x="1930" y="1008"/>
                  </a:lnTo>
                  <a:close/>
                  <a:moveTo>
                    <a:pt x="1169" y="740"/>
                  </a:moveTo>
                  <a:cubicBezTo>
                    <a:pt x="1030" y="740"/>
                    <a:pt x="1030" y="740"/>
                    <a:pt x="1030" y="740"/>
                  </a:cubicBezTo>
                  <a:cubicBezTo>
                    <a:pt x="1030" y="575"/>
                    <a:pt x="1030" y="575"/>
                    <a:pt x="1030" y="575"/>
                  </a:cubicBezTo>
                  <a:cubicBezTo>
                    <a:pt x="932" y="575"/>
                    <a:pt x="932" y="575"/>
                    <a:pt x="932" y="575"/>
                  </a:cubicBezTo>
                  <a:cubicBezTo>
                    <a:pt x="932" y="1008"/>
                    <a:pt x="932" y="1008"/>
                    <a:pt x="932" y="1008"/>
                  </a:cubicBezTo>
                  <a:cubicBezTo>
                    <a:pt x="1030" y="1008"/>
                    <a:pt x="1030" y="1008"/>
                    <a:pt x="1030" y="1008"/>
                  </a:cubicBezTo>
                  <a:cubicBezTo>
                    <a:pt x="1030" y="823"/>
                    <a:pt x="1030" y="823"/>
                    <a:pt x="1030" y="823"/>
                  </a:cubicBezTo>
                  <a:cubicBezTo>
                    <a:pt x="1169" y="823"/>
                    <a:pt x="1169" y="823"/>
                    <a:pt x="1169" y="823"/>
                  </a:cubicBezTo>
                  <a:cubicBezTo>
                    <a:pt x="1169" y="1008"/>
                    <a:pt x="1169" y="1008"/>
                    <a:pt x="1169" y="1008"/>
                  </a:cubicBezTo>
                  <a:cubicBezTo>
                    <a:pt x="1267" y="1008"/>
                    <a:pt x="1267" y="1008"/>
                    <a:pt x="1267" y="1008"/>
                  </a:cubicBezTo>
                  <a:cubicBezTo>
                    <a:pt x="1267" y="575"/>
                    <a:pt x="1267" y="575"/>
                    <a:pt x="1267" y="575"/>
                  </a:cubicBezTo>
                  <a:cubicBezTo>
                    <a:pt x="1169" y="575"/>
                    <a:pt x="1169" y="575"/>
                    <a:pt x="1169" y="575"/>
                  </a:cubicBezTo>
                  <a:lnTo>
                    <a:pt x="1169" y="740"/>
                  </a:lnTo>
                  <a:close/>
                  <a:moveTo>
                    <a:pt x="2058" y="482"/>
                  </a:moveTo>
                  <a:cubicBezTo>
                    <a:pt x="2058" y="533"/>
                    <a:pt x="2100" y="553"/>
                    <a:pt x="2193" y="553"/>
                  </a:cubicBezTo>
                  <a:cubicBezTo>
                    <a:pt x="2291" y="553"/>
                    <a:pt x="2354" y="517"/>
                    <a:pt x="2354" y="457"/>
                  </a:cubicBezTo>
                  <a:cubicBezTo>
                    <a:pt x="2354" y="397"/>
                    <a:pt x="2317" y="373"/>
                    <a:pt x="2223" y="367"/>
                  </a:cubicBezTo>
                  <a:cubicBezTo>
                    <a:pt x="2183" y="365"/>
                    <a:pt x="2183" y="365"/>
                    <a:pt x="2183" y="365"/>
                  </a:cubicBezTo>
                  <a:cubicBezTo>
                    <a:pt x="2160" y="363"/>
                    <a:pt x="2159" y="357"/>
                    <a:pt x="2159" y="352"/>
                  </a:cubicBezTo>
                  <a:cubicBezTo>
                    <a:pt x="2159" y="350"/>
                    <a:pt x="2160" y="347"/>
                    <a:pt x="2164" y="343"/>
                  </a:cubicBezTo>
                  <a:cubicBezTo>
                    <a:pt x="2176" y="345"/>
                    <a:pt x="2189" y="347"/>
                    <a:pt x="2202" y="347"/>
                  </a:cubicBezTo>
                  <a:cubicBezTo>
                    <a:pt x="2279" y="347"/>
                    <a:pt x="2327" y="302"/>
                    <a:pt x="2327" y="231"/>
                  </a:cubicBezTo>
                  <a:cubicBezTo>
                    <a:pt x="2327" y="220"/>
                    <a:pt x="2326" y="208"/>
                    <a:pt x="2322" y="196"/>
                  </a:cubicBezTo>
                  <a:cubicBezTo>
                    <a:pt x="2338" y="194"/>
                    <a:pt x="2352" y="194"/>
                    <a:pt x="2359" y="194"/>
                  </a:cubicBezTo>
                  <a:cubicBezTo>
                    <a:pt x="2363" y="194"/>
                    <a:pt x="2363" y="194"/>
                    <a:pt x="2363" y="194"/>
                  </a:cubicBezTo>
                  <a:cubicBezTo>
                    <a:pt x="2363" y="112"/>
                    <a:pt x="2363" y="112"/>
                    <a:pt x="2363" y="112"/>
                  </a:cubicBezTo>
                  <a:cubicBezTo>
                    <a:pt x="2358" y="113"/>
                    <a:pt x="2358" y="113"/>
                    <a:pt x="2358" y="113"/>
                  </a:cubicBezTo>
                  <a:cubicBezTo>
                    <a:pt x="2336" y="115"/>
                    <a:pt x="2309" y="127"/>
                    <a:pt x="2291" y="143"/>
                  </a:cubicBezTo>
                  <a:cubicBezTo>
                    <a:pt x="2269" y="124"/>
                    <a:pt x="2239" y="114"/>
                    <a:pt x="2202" y="114"/>
                  </a:cubicBezTo>
                  <a:cubicBezTo>
                    <a:pt x="2125" y="114"/>
                    <a:pt x="2075" y="159"/>
                    <a:pt x="2075" y="231"/>
                  </a:cubicBezTo>
                  <a:cubicBezTo>
                    <a:pt x="2075" y="268"/>
                    <a:pt x="2089" y="300"/>
                    <a:pt x="2116" y="321"/>
                  </a:cubicBezTo>
                  <a:cubicBezTo>
                    <a:pt x="2094" y="337"/>
                    <a:pt x="2080" y="360"/>
                    <a:pt x="2080" y="380"/>
                  </a:cubicBezTo>
                  <a:cubicBezTo>
                    <a:pt x="2080" y="396"/>
                    <a:pt x="2087" y="409"/>
                    <a:pt x="2100" y="419"/>
                  </a:cubicBezTo>
                  <a:cubicBezTo>
                    <a:pt x="2072" y="436"/>
                    <a:pt x="2058" y="456"/>
                    <a:pt x="2058" y="482"/>
                  </a:cubicBezTo>
                  <a:moveTo>
                    <a:pt x="2203" y="182"/>
                  </a:moveTo>
                  <a:cubicBezTo>
                    <a:pt x="2233" y="182"/>
                    <a:pt x="2240" y="210"/>
                    <a:pt x="2240" y="233"/>
                  </a:cubicBezTo>
                  <a:cubicBezTo>
                    <a:pt x="2240" y="266"/>
                    <a:pt x="2226" y="284"/>
                    <a:pt x="2203" y="284"/>
                  </a:cubicBezTo>
                  <a:cubicBezTo>
                    <a:pt x="2171" y="284"/>
                    <a:pt x="2166" y="252"/>
                    <a:pt x="2166" y="233"/>
                  </a:cubicBezTo>
                  <a:cubicBezTo>
                    <a:pt x="2166" y="214"/>
                    <a:pt x="2171" y="182"/>
                    <a:pt x="2203" y="182"/>
                  </a:cubicBezTo>
                  <a:moveTo>
                    <a:pt x="2155" y="439"/>
                  </a:moveTo>
                  <a:cubicBezTo>
                    <a:pt x="2157" y="440"/>
                    <a:pt x="2159" y="440"/>
                    <a:pt x="2161" y="440"/>
                  </a:cubicBezTo>
                  <a:cubicBezTo>
                    <a:pt x="2208" y="444"/>
                    <a:pt x="2208" y="444"/>
                    <a:pt x="2208" y="444"/>
                  </a:cubicBezTo>
                  <a:cubicBezTo>
                    <a:pt x="2266" y="448"/>
                    <a:pt x="2268" y="456"/>
                    <a:pt x="2268" y="470"/>
                  </a:cubicBezTo>
                  <a:cubicBezTo>
                    <a:pt x="2268" y="488"/>
                    <a:pt x="2244" y="500"/>
                    <a:pt x="2206" y="500"/>
                  </a:cubicBezTo>
                  <a:cubicBezTo>
                    <a:pt x="2152" y="500"/>
                    <a:pt x="2141" y="487"/>
                    <a:pt x="2141" y="467"/>
                  </a:cubicBezTo>
                  <a:cubicBezTo>
                    <a:pt x="2141" y="457"/>
                    <a:pt x="2146" y="447"/>
                    <a:pt x="2155" y="4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6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4294"/>
            <a:ext cx="9144001" cy="5079206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" y="339586"/>
            <a:ext cx="6547104" cy="6771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3CFE71-3F3A-F8D9-8EE4-516B6E1B2C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99024" y="1542656"/>
            <a:ext cx="3978275" cy="2676918"/>
          </a:xfrm>
        </p:spPr>
        <p:txBody>
          <a:bodyPr/>
          <a:lstStyle>
            <a:lvl1pPr>
              <a:lnSpc>
                <a:spcPct val="82000"/>
              </a:lnSpc>
              <a:defRPr sz="3800">
                <a:solidFill>
                  <a:schemeClr val="bg1"/>
                </a:solidFill>
              </a:defRPr>
            </a:lvl1pPr>
            <a:lvl2pPr>
              <a:lnSpc>
                <a:spcPct val="115000"/>
              </a:lnSpc>
              <a:defRPr/>
            </a:lvl2pPr>
            <a:lvl3pPr>
              <a:lnSpc>
                <a:spcPct val="115000"/>
              </a:lnSpc>
              <a:defRPr/>
            </a:lvl3pPr>
            <a:lvl4pPr>
              <a:lnSpc>
                <a:spcPct val="115000"/>
              </a:lnSpc>
              <a:defRPr/>
            </a:lvl4pPr>
            <a:lvl5pPr>
              <a:lnSpc>
                <a:spcPct val="11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182874F-C92B-945D-B692-C1B9B8C5B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69D717-FC1D-BCA5-06DC-C482D1597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A29F3-AB45-E1CE-D077-0C214D5BE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4546600"/>
            <a:ext cx="838200" cy="35242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F85C94-0644-2571-86F6-246448BCE450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8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3851" y="1285875"/>
            <a:ext cx="4108546" cy="2300288"/>
          </a:xfrm>
          <a:solidFill>
            <a:schemeClr val="bg1">
              <a:lumMod val="85000"/>
            </a:schemeClr>
          </a:solidFill>
        </p:spPr>
        <p:txBody>
          <a:bodyPr tIns="73152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3715519"/>
            <a:ext cx="4000501" cy="504057"/>
          </a:xfrm>
        </p:spPr>
        <p:txBody>
          <a:bodyPr/>
          <a:lstStyle>
            <a:lvl1pPr>
              <a:lnSpc>
                <a:spcPct val="115000"/>
              </a:lnSpc>
              <a:defRPr sz="9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2AB9D3B-A168-5E4F-54A4-969E9494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33926" y="1285875"/>
            <a:ext cx="4108546" cy="2300288"/>
          </a:xfrm>
          <a:solidFill>
            <a:schemeClr val="bg1">
              <a:lumMod val="85000"/>
            </a:schemeClr>
          </a:solidFill>
        </p:spPr>
        <p:txBody>
          <a:bodyPr tIns="73152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18C1C8-D8FB-BD07-A65C-92605D1A903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33924" y="3715519"/>
            <a:ext cx="4000501" cy="504057"/>
          </a:xfrm>
        </p:spPr>
        <p:txBody>
          <a:bodyPr/>
          <a:lstStyle>
            <a:lvl1pPr>
              <a:lnSpc>
                <a:spcPct val="115000"/>
              </a:lnSpc>
              <a:defRPr sz="9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645FEE-0D66-8F6B-F262-51EC62F50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0B4290-54E2-3AC1-E4E5-72D1844E1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3240590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3851" y="1285875"/>
            <a:ext cx="2633472" cy="2300288"/>
          </a:xfrm>
          <a:solidFill>
            <a:schemeClr val="bg1">
              <a:lumMod val="85000"/>
            </a:schemeClr>
          </a:solidFill>
        </p:spPr>
        <p:txBody>
          <a:bodyPr tIns="73152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3715519"/>
            <a:ext cx="2633472" cy="504057"/>
          </a:xfrm>
        </p:spPr>
        <p:txBody>
          <a:bodyPr/>
          <a:lstStyle>
            <a:lvl1pPr>
              <a:lnSpc>
                <a:spcPct val="115000"/>
              </a:lnSpc>
              <a:defRPr sz="9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2AB9D3B-A168-5E4F-54A4-969E9494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6314" y="1285875"/>
            <a:ext cx="2633472" cy="2300288"/>
          </a:xfrm>
          <a:solidFill>
            <a:schemeClr val="bg1">
              <a:lumMod val="85000"/>
            </a:schemeClr>
          </a:solidFill>
        </p:spPr>
        <p:txBody>
          <a:bodyPr tIns="73152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18C1C8-D8FB-BD07-A65C-92605D1A903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66313" y="3715519"/>
            <a:ext cx="2633472" cy="504057"/>
          </a:xfrm>
        </p:spPr>
        <p:txBody>
          <a:bodyPr/>
          <a:lstStyle>
            <a:lvl1pPr>
              <a:lnSpc>
                <a:spcPct val="115000"/>
              </a:lnSpc>
              <a:defRPr sz="9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645FEE-0D66-8F6B-F262-51EC62F50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0B4290-54E2-3AC1-E4E5-72D1844E1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1BDD536-E6BE-8F75-8E09-7164FBB461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5875"/>
            <a:ext cx="2633472" cy="2300288"/>
          </a:xfrm>
          <a:solidFill>
            <a:schemeClr val="bg1">
              <a:lumMod val="85000"/>
            </a:schemeClr>
          </a:solidFill>
        </p:spPr>
        <p:txBody>
          <a:bodyPr tIns="73152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B4B917-387E-4074-A52F-4A3842B75A7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08776" y="3715519"/>
            <a:ext cx="2633472" cy="504057"/>
          </a:xfrm>
        </p:spPr>
        <p:txBody>
          <a:bodyPr/>
          <a:lstStyle>
            <a:lvl1pPr>
              <a:lnSpc>
                <a:spcPct val="115000"/>
              </a:lnSpc>
              <a:defRPr sz="9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7719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3851" y="1634470"/>
            <a:ext cx="1881877" cy="1053623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828068"/>
            <a:ext cx="1881878" cy="1381982"/>
          </a:xfrm>
        </p:spPr>
        <p:txBody>
          <a:bodyPr/>
          <a:lstStyle>
            <a:lvl1pPr>
              <a:lnSpc>
                <a:spcPct val="115000"/>
              </a:lnSpc>
              <a:defRPr sz="900"/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798FC0FE-33D3-F2F7-29D8-BFB66F8FB5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7738" y="1634470"/>
            <a:ext cx="1881877" cy="1053623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B9052FE-07F2-2318-FAED-8F93C55BB7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31625" y="1634470"/>
            <a:ext cx="1881877" cy="1053623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1B733EA3-1907-BCFF-411F-10B15B638E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5513" y="1634470"/>
            <a:ext cx="1881877" cy="1053623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4BB71-3293-6CFC-9E86-D40C6FB8E83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2527738" y="2828068"/>
            <a:ext cx="1881878" cy="1381982"/>
          </a:xfrm>
        </p:spPr>
        <p:txBody>
          <a:bodyPr/>
          <a:lstStyle>
            <a:lvl1pPr>
              <a:lnSpc>
                <a:spcPct val="115000"/>
              </a:lnSpc>
              <a:defRPr sz="900"/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3EDF18-D2BC-07DE-A7F8-CEA49F7C8A8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731625" y="2828068"/>
            <a:ext cx="1881878" cy="1381982"/>
          </a:xfrm>
        </p:spPr>
        <p:txBody>
          <a:bodyPr/>
          <a:lstStyle>
            <a:lvl1pPr>
              <a:lnSpc>
                <a:spcPct val="115000"/>
              </a:lnSpc>
              <a:defRPr sz="900"/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CA7B80-B75F-A050-86EB-5459E1FFF96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935512" y="2828068"/>
            <a:ext cx="1881878" cy="1381982"/>
          </a:xfrm>
        </p:spPr>
        <p:txBody>
          <a:bodyPr/>
          <a:lstStyle>
            <a:lvl1pPr>
              <a:lnSpc>
                <a:spcPct val="115000"/>
              </a:lnSpc>
              <a:defRPr sz="900"/>
            </a:lvl1pPr>
            <a:lvl2pPr>
              <a:lnSpc>
                <a:spcPct val="112000"/>
              </a:lnSpc>
              <a:defRPr sz="90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003EF9-3D7B-6B28-CFE9-B03186353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DD5B95F-0E0C-BCE6-99F9-EEAB9BEFD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290855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08" y="306907"/>
            <a:ext cx="5175504" cy="2267712"/>
          </a:xfrm>
        </p:spPr>
        <p:txBody>
          <a:bodyPr anchor="b" anchorCtr="0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F7D3B8-F8F0-7738-693B-1FDED3B19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E869348-C125-19E7-ADD0-B37E17928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4109047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597810"/>
            <a:ext cx="8238776" cy="2647182"/>
          </a:xfrm>
        </p:spPr>
        <p:txBody>
          <a:bodyPr/>
          <a:lstStyle>
            <a:lvl1pPr>
              <a:lnSpc>
                <a:spcPct val="85000"/>
              </a:lnSpc>
              <a:defRPr sz="5600">
                <a:solidFill>
                  <a:schemeClr val="accent6"/>
                </a:solidFill>
              </a:defRPr>
            </a:lvl1pPr>
            <a:lvl2pPr>
              <a:lnSpc>
                <a:spcPct val="115000"/>
              </a:lnSpc>
              <a:defRPr/>
            </a:lvl2pPr>
            <a:lvl3pPr>
              <a:lnSpc>
                <a:spcPct val="115000"/>
              </a:lnSpc>
              <a:defRPr/>
            </a:lvl3pPr>
            <a:lvl4pPr>
              <a:lnSpc>
                <a:spcPct val="115000"/>
              </a:lnSpc>
              <a:defRPr/>
            </a:lvl4pPr>
            <a:lvl5pPr>
              <a:lnSpc>
                <a:spcPct val="11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57F39-02AA-089A-80FD-60D144D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22684E-2340-6A8F-4341-D611B4F4F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198798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/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" y="339582"/>
            <a:ext cx="2409990" cy="1321691"/>
          </a:xfrm>
        </p:spPr>
        <p:txBody>
          <a:bodyPr/>
          <a:lstStyle>
            <a:lvl1pPr>
              <a:lnSpc>
                <a:spcPct val="800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2387560"/>
            <a:ext cx="2412371" cy="1822490"/>
          </a:xfrm>
        </p:spPr>
        <p:txBody>
          <a:bodyPr/>
          <a:lstStyle>
            <a:lvl1pPr>
              <a:lnSpc>
                <a:spcPct val="115000"/>
              </a:lnSpc>
              <a:defRPr sz="1300" b="0">
                <a:solidFill>
                  <a:schemeClr val="bg1"/>
                </a:solidFill>
              </a:defRPr>
            </a:lvl1pPr>
            <a:lvl2pPr>
              <a:lnSpc>
                <a:spcPct val="112000"/>
              </a:lnSpc>
              <a:defRPr sz="105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05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9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6367" y="64295"/>
            <a:ext cx="6107634" cy="5079206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BB43B-1319-036D-5BDA-56D0F6DE0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C1D2822-C365-D619-8C43-2320D6891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28EDA7-795E-9ED3-D7F5-9F89E2C471C8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73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41B06AA-53AF-3F9D-598B-1507782FA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1400FC-9419-F0A8-FFE4-EBFB9411A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2942833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7E10C4-E4F6-FE65-E1C5-8F8A3C41E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BBAF0E-4E98-CE1F-1567-1F63719E2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1595103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BD8AE6-C2F0-35EB-8C96-26857916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A827C-0F55-D7E7-CD69-979D0EA68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27260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896" y="1085262"/>
            <a:ext cx="7740904" cy="1846681"/>
          </a:xfrm>
        </p:spPr>
        <p:txBody>
          <a:bodyPr anchor="ctr" anchorCtr="0"/>
          <a:lstStyle>
            <a:lvl1pPr algn="l">
              <a:lnSpc>
                <a:spcPct val="8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2" y="2935224"/>
            <a:ext cx="4248150" cy="63093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105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ECAB4B7-018A-0EBB-A58F-9FCA59C75D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91868"/>
            <a:ext cx="9144000" cy="1371600"/>
          </a:xfrm>
          <a:solidFill>
            <a:schemeClr val="bg1">
              <a:lumMod val="85000"/>
            </a:schemeClr>
          </a:solidFill>
        </p:spPr>
        <p:txBody>
          <a:bodyPr tIns="18288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3DC7BA-05DD-C896-5262-3770331465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46926" y="259491"/>
            <a:ext cx="1560876" cy="677363"/>
            <a:chOff x="2138363" y="5326063"/>
            <a:chExt cx="1935162" cy="839788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95BE840-3D72-22A7-AB5F-E97D6775A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6463" y="5326063"/>
              <a:ext cx="674688" cy="252413"/>
            </a:xfrm>
            <a:custGeom>
              <a:avLst/>
              <a:gdLst>
                <a:gd name="T0" fmla="*/ 1236 w 1237"/>
                <a:gd name="T1" fmla="*/ 308 h 462"/>
                <a:gd name="T2" fmla="*/ 1236 w 1237"/>
                <a:gd name="T3" fmla="*/ 306 h 462"/>
                <a:gd name="T4" fmla="*/ 1227 w 1237"/>
                <a:gd name="T5" fmla="*/ 293 h 462"/>
                <a:gd name="T6" fmla="*/ 1129 w 1237"/>
                <a:gd name="T7" fmla="*/ 181 h 462"/>
                <a:gd name="T8" fmla="*/ 668 w 1237"/>
                <a:gd name="T9" fmla="*/ 0 h 462"/>
                <a:gd name="T10" fmla="*/ 137 w 1237"/>
                <a:gd name="T11" fmla="*/ 245 h 462"/>
                <a:gd name="T12" fmla="*/ 2 w 1237"/>
                <a:gd name="T13" fmla="*/ 457 h 462"/>
                <a:gd name="T14" fmla="*/ 2 w 1237"/>
                <a:gd name="T15" fmla="*/ 461 h 462"/>
                <a:gd name="T16" fmla="*/ 5 w 1237"/>
                <a:gd name="T17" fmla="*/ 457 h 462"/>
                <a:gd name="T18" fmla="*/ 155 w 1237"/>
                <a:gd name="T19" fmla="*/ 269 h 462"/>
                <a:gd name="T20" fmla="*/ 670 w 1237"/>
                <a:gd name="T21" fmla="*/ 90 h 462"/>
                <a:gd name="T22" fmla="*/ 1101 w 1237"/>
                <a:gd name="T23" fmla="*/ 206 h 462"/>
                <a:gd name="T24" fmla="*/ 1224 w 1237"/>
                <a:gd name="T25" fmla="*/ 298 h 462"/>
                <a:gd name="T26" fmla="*/ 1234 w 1237"/>
                <a:gd name="T27" fmla="*/ 307 h 462"/>
                <a:gd name="T28" fmla="*/ 1236 w 1237"/>
                <a:gd name="T29" fmla="*/ 308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7" h="462">
                  <a:moveTo>
                    <a:pt x="1236" y="308"/>
                  </a:moveTo>
                  <a:cubicBezTo>
                    <a:pt x="1236" y="307"/>
                    <a:pt x="1237" y="307"/>
                    <a:pt x="1236" y="306"/>
                  </a:cubicBezTo>
                  <a:cubicBezTo>
                    <a:pt x="1235" y="304"/>
                    <a:pt x="1233" y="301"/>
                    <a:pt x="1227" y="293"/>
                  </a:cubicBezTo>
                  <a:cubicBezTo>
                    <a:pt x="1221" y="284"/>
                    <a:pt x="1181" y="228"/>
                    <a:pt x="1129" y="181"/>
                  </a:cubicBezTo>
                  <a:cubicBezTo>
                    <a:pt x="1077" y="134"/>
                    <a:pt x="919" y="0"/>
                    <a:pt x="668" y="0"/>
                  </a:cubicBezTo>
                  <a:cubicBezTo>
                    <a:pt x="406" y="0"/>
                    <a:pt x="229" y="142"/>
                    <a:pt x="137" y="245"/>
                  </a:cubicBezTo>
                  <a:cubicBezTo>
                    <a:pt x="48" y="344"/>
                    <a:pt x="3" y="454"/>
                    <a:pt x="2" y="457"/>
                  </a:cubicBezTo>
                  <a:cubicBezTo>
                    <a:pt x="1" y="460"/>
                    <a:pt x="0" y="461"/>
                    <a:pt x="2" y="461"/>
                  </a:cubicBezTo>
                  <a:cubicBezTo>
                    <a:pt x="3" y="462"/>
                    <a:pt x="4" y="460"/>
                    <a:pt x="5" y="457"/>
                  </a:cubicBezTo>
                  <a:cubicBezTo>
                    <a:pt x="7" y="454"/>
                    <a:pt x="54" y="352"/>
                    <a:pt x="155" y="269"/>
                  </a:cubicBezTo>
                  <a:cubicBezTo>
                    <a:pt x="256" y="186"/>
                    <a:pt x="424" y="90"/>
                    <a:pt x="670" y="90"/>
                  </a:cubicBezTo>
                  <a:cubicBezTo>
                    <a:pt x="880" y="90"/>
                    <a:pt x="1031" y="165"/>
                    <a:pt x="1101" y="206"/>
                  </a:cubicBezTo>
                  <a:cubicBezTo>
                    <a:pt x="1170" y="248"/>
                    <a:pt x="1214" y="289"/>
                    <a:pt x="1224" y="298"/>
                  </a:cubicBezTo>
                  <a:cubicBezTo>
                    <a:pt x="1229" y="303"/>
                    <a:pt x="1232" y="306"/>
                    <a:pt x="1234" y="307"/>
                  </a:cubicBezTo>
                  <a:cubicBezTo>
                    <a:pt x="1235" y="308"/>
                    <a:pt x="1235" y="308"/>
                    <a:pt x="1236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30D5D3-49A4-BB8C-7CF8-79A1E9AB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5708651"/>
              <a:ext cx="612775" cy="457200"/>
            </a:xfrm>
            <a:custGeom>
              <a:avLst/>
              <a:gdLst>
                <a:gd name="T0" fmla="*/ 13 w 1127"/>
                <a:gd name="T1" fmla="*/ 0 h 835"/>
                <a:gd name="T2" fmla="*/ 14 w 1127"/>
                <a:gd name="T3" fmla="*/ 0 h 835"/>
                <a:gd name="T4" fmla="*/ 15 w 1127"/>
                <a:gd name="T5" fmla="*/ 10 h 835"/>
                <a:gd name="T6" fmla="*/ 72 w 1127"/>
                <a:gd name="T7" fmla="*/ 265 h 835"/>
                <a:gd name="T8" fmla="*/ 431 w 1127"/>
                <a:gd name="T9" fmla="*/ 627 h 835"/>
                <a:gd name="T10" fmla="*/ 897 w 1127"/>
                <a:gd name="T11" fmla="*/ 712 h 835"/>
                <a:gd name="T12" fmla="*/ 1122 w 1127"/>
                <a:gd name="T13" fmla="*/ 648 h 835"/>
                <a:gd name="T14" fmla="*/ 1127 w 1127"/>
                <a:gd name="T15" fmla="*/ 647 h 835"/>
                <a:gd name="T16" fmla="*/ 1127 w 1127"/>
                <a:gd name="T17" fmla="*/ 647 h 835"/>
                <a:gd name="T18" fmla="*/ 1123 w 1127"/>
                <a:gd name="T19" fmla="*/ 651 h 835"/>
                <a:gd name="T20" fmla="*/ 1107 w 1127"/>
                <a:gd name="T21" fmla="*/ 664 h 835"/>
                <a:gd name="T22" fmla="*/ 969 w 1127"/>
                <a:gd name="T23" fmla="*/ 741 h 835"/>
                <a:gd name="T24" fmla="*/ 375 w 1127"/>
                <a:gd name="T25" fmla="*/ 712 h 835"/>
                <a:gd name="T26" fmla="*/ 25 w 1127"/>
                <a:gd name="T27" fmla="*/ 231 h 835"/>
                <a:gd name="T28" fmla="*/ 11 w 1127"/>
                <a:gd name="T29" fmla="*/ 6 h 835"/>
                <a:gd name="T30" fmla="*/ 12 w 1127"/>
                <a:gd name="T31" fmla="*/ 1 h 835"/>
                <a:gd name="T32" fmla="*/ 13 w 1127"/>
                <a:gd name="T33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7" h="835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4"/>
                    <a:pt x="15" y="10"/>
                  </a:cubicBezTo>
                  <a:cubicBezTo>
                    <a:pt x="15" y="14"/>
                    <a:pt x="9" y="136"/>
                    <a:pt x="72" y="265"/>
                  </a:cubicBezTo>
                  <a:cubicBezTo>
                    <a:pt x="136" y="397"/>
                    <a:pt x="249" y="536"/>
                    <a:pt x="431" y="627"/>
                  </a:cubicBezTo>
                  <a:cubicBezTo>
                    <a:pt x="603" y="713"/>
                    <a:pt x="771" y="725"/>
                    <a:pt x="897" y="712"/>
                  </a:cubicBezTo>
                  <a:cubicBezTo>
                    <a:pt x="1018" y="698"/>
                    <a:pt x="1111" y="653"/>
                    <a:pt x="1122" y="648"/>
                  </a:cubicBezTo>
                  <a:cubicBezTo>
                    <a:pt x="1126" y="647"/>
                    <a:pt x="1127" y="646"/>
                    <a:pt x="1127" y="647"/>
                  </a:cubicBezTo>
                  <a:cubicBezTo>
                    <a:pt x="1127" y="647"/>
                    <a:pt x="1127" y="647"/>
                    <a:pt x="1127" y="647"/>
                  </a:cubicBezTo>
                  <a:cubicBezTo>
                    <a:pt x="1127" y="648"/>
                    <a:pt x="1125" y="649"/>
                    <a:pt x="1123" y="651"/>
                  </a:cubicBezTo>
                  <a:cubicBezTo>
                    <a:pt x="1119" y="654"/>
                    <a:pt x="1114" y="659"/>
                    <a:pt x="1107" y="664"/>
                  </a:cubicBezTo>
                  <a:cubicBezTo>
                    <a:pt x="1092" y="675"/>
                    <a:pt x="1064" y="701"/>
                    <a:pt x="969" y="741"/>
                  </a:cubicBezTo>
                  <a:cubicBezTo>
                    <a:pt x="832" y="799"/>
                    <a:pt x="604" y="835"/>
                    <a:pt x="375" y="712"/>
                  </a:cubicBezTo>
                  <a:cubicBezTo>
                    <a:pt x="157" y="593"/>
                    <a:pt x="59" y="388"/>
                    <a:pt x="25" y="231"/>
                  </a:cubicBezTo>
                  <a:cubicBezTo>
                    <a:pt x="0" y="113"/>
                    <a:pt x="11" y="14"/>
                    <a:pt x="11" y="6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A969DAB-B68F-73C8-1D5A-A9D246382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9175" y="5591176"/>
              <a:ext cx="1784350" cy="554038"/>
            </a:xfrm>
            <a:custGeom>
              <a:avLst/>
              <a:gdLst>
                <a:gd name="T0" fmla="*/ 602 w 3275"/>
                <a:gd name="T1" fmla="*/ 0 h 1014"/>
                <a:gd name="T2" fmla="*/ 477 w 3275"/>
                <a:gd name="T3" fmla="*/ 267 h 1014"/>
                <a:gd name="T4" fmla="*/ 1268 w 3275"/>
                <a:gd name="T5" fmla="*/ 357 h 1014"/>
                <a:gd name="T6" fmla="*/ 1400 w 3275"/>
                <a:gd name="T7" fmla="*/ 439 h 1014"/>
                <a:gd name="T8" fmla="*/ 99 w 3275"/>
                <a:gd name="T9" fmla="*/ 0 h 1014"/>
                <a:gd name="T10" fmla="*/ 90 w 3275"/>
                <a:gd name="T11" fmla="*/ 180 h 1014"/>
                <a:gd name="T12" fmla="*/ 323 w 3275"/>
                <a:gd name="T13" fmla="*/ 0 h 1014"/>
                <a:gd name="T14" fmla="*/ 1030 w 3275"/>
                <a:gd name="T15" fmla="*/ 0 h 1014"/>
                <a:gd name="T16" fmla="*/ 824 w 3275"/>
                <a:gd name="T17" fmla="*/ 280 h 1014"/>
                <a:gd name="T18" fmla="*/ 879 w 3275"/>
                <a:gd name="T19" fmla="*/ 446 h 1014"/>
                <a:gd name="T20" fmla="*/ 1406 w 3275"/>
                <a:gd name="T21" fmla="*/ 874 h 1014"/>
                <a:gd name="T22" fmla="*/ 1312 w 3275"/>
                <a:gd name="T23" fmla="*/ 849 h 1014"/>
                <a:gd name="T24" fmla="*/ 1523 w 3275"/>
                <a:gd name="T25" fmla="*/ 898 h 1014"/>
                <a:gd name="T26" fmla="*/ 1407 w 3275"/>
                <a:gd name="T27" fmla="*/ 816 h 1014"/>
                <a:gd name="T28" fmla="*/ 2375 w 3275"/>
                <a:gd name="T29" fmla="*/ 280 h 1014"/>
                <a:gd name="T30" fmla="*/ 2516 w 3275"/>
                <a:gd name="T31" fmla="*/ 114 h 1014"/>
                <a:gd name="T32" fmla="*/ 2562 w 3275"/>
                <a:gd name="T33" fmla="*/ 280 h 1014"/>
                <a:gd name="T34" fmla="*/ 2406 w 3275"/>
                <a:gd name="T35" fmla="*/ 556 h 1014"/>
                <a:gd name="T36" fmla="*/ 2406 w 3275"/>
                <a:gd name="T37" fmla="*/ 790 h 1014"/>
                <a:gd name="T38" fmla="*/ 2573 w 3275"/>
                <a:gd name="T39" fmla="*/ 1008 h 1014"/>
                <a:gd name="T40" fmla="*/ 3214 w 3275"/>
                <a:gd name="T41" fmla="*/ 334 h 1014"/>
                <a:gd name="T42" fmla="*/ 3275 w 3275"/>
                <a:gd name="T43" fmla="*/ 285 h 1014"/>
                <a:gd name="T44" fmla="*/ 3273 w 3275"/>
                <a:gd name="T45" fmla="*/ 380 h 1014"/>
                <a:gd name="T46" fmla="*/ 3187 w 3275"/>
                <a:gd name="T47" fmla="*/ 247 h 1014"/>
                <a:gd name="T48" fmla="*/ 2798 w 3275"/>
                <a:gd name="T49" fmla="*/ 154 h 1014"/>
                <a:gd name="T50" fmla="*/ 2798 w 3275"/>
                <a:gd name="T51" fmla="*/ 439 h 1014"/>
                <a:gd name="T52" fmla="*/ 2870 w 3275"/>
                <a:gd name="T53" fmla="*/ 439 h 1014"/>
                <a:gd name="T54" fmla="*/ 2202 w 3275"/>
                <a:gd name="T55" fmla="*/ 583 h 1014"/>
                <a:gd name="T56" fmla="*/ 2063 w 3275"/>
                <a:gd name="T57" fmla="*/ 762 h 1014"/>
                <a:gd name="T58" fmla="*/ 2261 w 3275"/>
                <a:gd name="T59" fmla="*/ 1007 h 1014"/>
                <a:gd name="T60" fmla="*/ 2234 w 3275"/>
                <a:gd name="T61" fmla="*/ 940 h 1014"/>
                <a:gd name="T62" fmla="*/ 2268 w 3275"/>
                <a:gd name="T63" fmla="*/ 689 h 1014"/>
                <a:gd name="T64" fmla="*/ 1859 w 3275"/>
                <a:gd name="T65" fmla="*/ 154 h 1014"/>
                <a:gd name="T66" fmla="*/ 1859 w 3275"/>
                <a:gd name="T67" fmla="*/ 439 h 1014"/>
                <a:gd name="T68" fmla="*/ 1931 w 3275"/>
                <a:gd name="T69" fmla="*/ 439 h 1014"/>
                <a:gd name="T70" fmla="*/ 1615 w 3275"/>
                <a:gd name="T71" fmla="*/ 439 h 1014"/>
                <a:gd name="T72" fmla="*/ 1700 w 3275"/>
                <a:gd name="T73" fmla="*/ 221 h 1014"/>
                <a:gd name="T74" fmla="*/ 1495 w 3275"/>
                <a:gd name="T75" fmla="*/ 226 h 1014"/>
                <a:gd name="T76" fmla="*/ 1608 w 3275"/>
                <a:gd name="T77" fmla="*/ 230 h 1014"/>
                <a:gd name="T78" fmla="*/ 1614 w 3275"/>
                <a:gd name="T79" fmla="*/ 436 h 1014"/>
                <a:gd name="T80" fmla="*/ 1534 w 3275"/>
                <a:gd name="T81" fmla="*/ 342 h 1014"/>
                <a:gd name="T82" fmla="*/ 1871 w 3275"/>
                <a:gd name="T83" fmla="*/ 790 h 1014"/>
                <a:gd name="T84" fmla="*/ 1666 w 3275"/>
                <a:gd name="T85" fmla="*/ 795 h 1014"/>
                <a:gd name="T86" fmla="*/ 1779 w 3275"/>
                <a:gd name="T87" fmla="*/ 799 h 1014"/>
                <a:gd name="T88" fmla="*/ 1785 w 3275"/>
                <a:gd name="T89" fmla="*/ 1005 h 1014"/>
                <a:gd name="T90" fmla="*/ 1871 w 3275"/>
                <a:gd name="T91" fmla="*/ 928 h 1014"/>
                <a:gd name="T92" fmla="*/ 1779 w 3275"/>
                <a:gd name="T93" fmla="*/ 854 h 1014"/>
                <a:gd name="T94" fmla="*/ 2026 w 3275"/>
                <a:gd name="T95" fmla="*/ 606 h 1014"/>
                <a:gd name="T96" fmla="*/ 1030 w 3275"/>
                <a:gd name="T97" fmla="*/ 740 h 1014"/>
                <a:gd name="T98" fmla="*/ 1030 w 3275"/>
                <a:gd name="T99" fmla="*/ 1008 h 1014"/>
                <a:gd name="T100" fmla="*/ 1267 w 3275"/>
                <a:gd name="T101" fmla="*/ 1008 h 1014"/>
                <a:gd name="T102" fmla="*/ 2058 w 3275"/>
                <a:gd name="T103" fmla="*/ 482 h 1014"/>
                <a:gd name="T104" fmla="*/ 2183 w 3275"/>
                <a:gd name="T105" fmla="*/ 365 h 1014"/>
                <a:gd name="T106" fmla="*/ 2327 w 3275"/>
                <a:gd name="T107" fmla="*/ 231 h 1014"/>
                <a:gd name="T108" fmla="*/ 2363 w 3275"/>
                <a:gd name="T109" fmla="*/ 112 h 1014"/>
                <a:gd name="T110" fmla="*/ 2075 w 3275"/>
                <a:gd name="T111" fmla="*/ 231 h 1014"/>
                <a:gd name="T112" fmla="*/ 2058 w 3275"/>
                <a:gd name="T113" fmla="*/ 482 h 1014"/>
                <a:gd name="T114" fmla="*/ 2166 w 3275"/>
                <a:gd name="T115" fmla="*/ 233 h 1014"/>
                <a:gd name="T116" fmla="*/ 2208 w 3275"/>
                <a:gd name="T117" fmla="*/ 444 h 1014"/>
                <a:gd name="T118" fmla="*/ 2155 w 3275"/>
                <a:gd name="T119" fmla="*/ 439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75" h="1014">
                  <a:moveTo>
                    <a:pt x="575" y="439"/>
                  </a:moveTo>
                  <a:cubicBezTo>
                    <a:pt x="575" y="266"/>
                    <a:pt x="575" y="266"/>
                    <a:pt x="575" y="266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528" y="175"/>
                    <a:pt x="528" y="175"/>
                    <a:pt x="528" y="175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439"/>
                    <a:pt x="477" y="439"/>
                    <a:pt x="477" y="439"/>
                  </a:cubicBezTo>
                  <a:lnTo>
                    <a:pt x="575" y="439"/>
                  </a:lnTo>
                  <a:close/>
                  <a:moveTo>
                    <a:pt x="1400" y="357"/>
                  </a:moveTo>
                  <a:cubicBezTo>
                    <a:pt x="1268" y="357"/>
                    <a:pt x="1268" y="357"/>
                    <a:pt x="1268" y="357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439"/>
                    <a:pt x="1170" y="439"/>
                    <a:pt x="1170" y="439"/>
                  </a:cubicBezTo>
                  <a:cubicBezTo>
                    <a:pt x="1400" y="439"/>
                    <a:pt x="1400" y="439"/>
                    <a:pt x="1400" y="439"/>
                  </a:cubicBezTo>
                  <a:lnTo>
                    <a:pt x="1400" y="357"/>
                  </a:lnTo>
                  <a:close/>
                  <a:moveTo>
                    <a:pt x="234" y="252"/>
                  </a:moveTo>
                  <a:cubicBezTo>
                    <a:pt x="203" y="190"/>
                    <a:pt x="105" y="11"/>
                    <a:pt x="100" y="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122" y="241"/>
                    <a:pt x="227" y="428"/>
                    <a:pt x="233" y="437"/>
                  </a:cubicBezTo>
                  <a:cubicBezTo>
                    <a:pt x="234" y="439"/>
                    <a:pt x="234" y="439"/>
                    <a:pt x="234" y="439"/>
                  </a:cubicBezTo>
                  <a:cubicBezTo>
                    <a:pt x="323" y="439"/>
                    <a:pt x="323" y="439"/>
                    <a:pt x="323" y="439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234" y="252"/>
                  </a:lnTo>
                  <a:close/>
                  <a:moveTo>
                    <a:pt x="1030" y="285"/>
                  </a:moveTo>
                  <a:cubicBezTo>
                    <a:pt x="1030" y="0"/>
                    <a:pt x="1030" y="0"/>
                    <a:pt x="1030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281"/>
                    <a:pt x="936" y="281"/>
                    <a:pt x="936" y="281"/>
                  </a:cubicBezTo>
                  <a:cubicBezTo>
                    <a:pt x="936" y="339"/>
                    <a:pt x="920" y="362"/>
                    <a:pt x="880" y="362"/>
                  </a:cubicBezTo>
                  <a:cubicBezTo>
                    <a:pt x="840" y="362"/>
                    <a:pt x="824" y="339"/>
                    <a:pt x="824" y="28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26" y="286"/>
                    <a:pt x="726" y="286"/>
                    <a:pt x="726" y="286"/>
                  </a:cubicBezTo>
                  <a:cubicBezTo>
                    <a:pt x="726" y="392"/>
                    <a:pt x="778" y="446"/>
                    <a:pt x="879" y="446"/>
                  </a:cubicBezTo>
                  <a:cubicBezTo>
                    <a:pt x="981" y="446"/>
                    <a:pt x="1030" y="394"/>
                    <a:pt x="1030" y="285"/>
                  </a:cubicBezTo>
                  <a:moveTo>
                    <a:pt x="1520" y="903"/>
                  </a:moveTo>
                  <a:cubicBezTo>
                    <a:pt x="1508" y="921"/>
                    <a:pt x="1486" y="941"/>
                    <a:pt x="1457" y="941"/>
                  </a:cubicBezTo>
                  <a:cubicBezTo>
                    <a:pt x="1427" y="941"/>
                    <a:pt x="1410" y="919"/>
                    <a:pt x="1406" y="874"/>
                  </a:cubicBezTo>
                  <a:cubicBezTo>
                    <a:pt x="1580" y="874"/>
                    <a:pt x="1580" y="874"/>
                    <a:pt x="1580" y="874"/>
                  </a:cubicBezTo>
                  <a:cubicBezTo>
                    <a:pt x="1580" y="854"/>
                    <a:pt x="1580" y="854"/>
                    <a:pt x="1580" y="854"/>
                  </a:cubicBezTo>
                  <a:cubicBezTo>
                    <a:pt x="1580" y="745"/>
                    <a:pt x="1533" y="682"/>
                    <a:pt x="1451" y="682"/>
                  </a:cubicBezTo>
                  <a:cubicBezTo>
                    <a:pt x="1387" y="682"/>
                    <a:pt x="1312" y="726"/>
                    <a:pt x="1312" y="849"/>
                  </a:cubicBezTo>
                  <a:cubicBezTo>
                    <a:pt x="1312" y="952"/>
                    <a:pt x="1365" y="1014"/>
                    <a:pt x="1453" y="1014"/>
                  </a:cubicBezTo>
                  <a:cubicBezTo>
                    <a:pt x="1506" y="1014"/>
                    <a:pt x="1547" y="993"/>
                    <a:pt x="1578" y="948"/>
                  </a:cubicBezTo>
                  <a:cubicBezTo>
                    <a:pt x="1580" y="945"/>
                    <a:pt x="1580" y="945"/>
                    <a:pt x="1580" y="945"/>
                  </a:cubicBezTo>
                  <a:cubicBezTo>
                    <a:pt x="1523" y="898"/>
                    <a:pt x="1523" y="898"/>
                    <a:pt x="1523" y="898"/>
                  </a:cubicBezTo>
                  <a:lnTo>
                    <a:pt x="1520" y="903"/>
                  </a:lnTo>
                  <a:close/>
                  <a:moveTo>
                    <a:pt x="1451" y="758"/>
                  </a:moveTo>
                  <a:cubicBezTo>
                    <a:pt x="1460" y="758"/>
                    <a:pt x="1487" y="758"/>
                    <a:pt x="1492" y="816"/>
                  </a:cubicBezTo>
                  <a:cubicBezTo>
                    <a:pt x="1407" y="816"/>
                    <a:pt x="1407" y="816"/>
                    <a:pt x="1407" y="816"/>
                  </a:cubicBezTo>
                  <a:cubicBezTo>
                    <a:pt x="1412" y="778"/>
                    <a:pt x="1427" y="758"/>
                    <a:pt x="1451" y="758"/>
                  </a:cubicBezTo>
                  <a:moveTo>
                    <a:pt x="2516" y="114"/>
                  </a:moveTo>
                  <a:cubicBezTo>
                    <a:pt x="2476" y="114"/>
                    <a:pt x="2442" y="127"/>
                    <a:pt x="2418" y="152"/>
                  </a:cubicBezTo>
                  <a:cubicBezTo>
                    <a:pt x="2389" y="181"/>
                    <a:pt x="2375" y="224"/>
                    <a:pt x="2375" y="280"/>
                  </a:cubicBezTo>
                  <a:cubicBezTo>
                    <a:pt x="2375" y="402"/>
                    <a:pt x="2448" y="446"/>
                    <a:pt x="2516" y="446"/>
                  </a:cubicBezTo>
                  <a:cubicBezTo>
                    <a:pt x="2584" y="446"/>
                    <a:pt x="2657" y="402"/>
                    <a:pt x="2657" y="280"/>
                  </a:cubicBezTo>
                  <a:cubicBezTo>
                    <a:pt x="2657" y="224"/>
                    <a:pt x="2643" y="181"/>
                    <a:pt x="2614" y="152"/>
                  </a:cubicBezTo>
                  <a:cubicBezTo>
                    <a:pt x="2589" y="127"/>
                    <a:pt x="2555" y="114"/>
                    <a:pt x="2516" y="114"/>
                  </a:cubicBezTo>
                  <a:moveTo>
                    <a:pt x="2516" y="370"/>
                  </a:moveTo>
                  <a:cubicBezTo>
                    <a:pt x="2496" y="370"/>
                    <a:pt x="2470" y="361"/>
                    <a:pt x="2470" y="280"/>
                  </a:cubicBezTo>
                  <a:cubicBezTo>
                    <a:pt x="2470" y="219"/>
                    <a:pt x="2484" y="191"/>
                    <a:pt x="2516" y="191"/>
                  </a:cubicBezTo>
                  <a:cubicBezTo>
                    <a:pt x="2536" y="191"/>
                    <a:pt x="2562" y="200"/>
                    <a:pt x="2562" y="280"/>
                  </a:cubicBezTo>
                  <a:cubicBezTo>
                    <a:pt x="2562" y="342"/>
                    <a:pt x="2548" y="370"/>
                    <a:pt x="2516" y="370"/>
                  </a:cubicBezTo>
                  <a:moveTo>
                    <a:pt x="2494" y="682"/>
                  </a:moveTo>
                  <a:cubicBezTo>
                    <a:pt x="2456" y="682"/>
                    <a:pt x="2425" y="702"/>
                    <a:pt x="2406" y="723"/>
                  </a:cubicBezTo>
                  <a:cubicBezTo>
                    <a:pt x="2406" y="556"/>
                    <a:pt x="2406" y="556"/>
                    <a:pt x="2406" y="556"/>
                  </a:cubicBezTo>
                  <a:cubicBezTo>
                    <a:pt x="2310" y="569"/>
                    <a:pt x="2310" y="569"/>
                    <a:pt x="2310" y="569"/>
                  </a:cubicBezTo>
                  <a:cubicBezTo>
                    <a:pt x="2310" y="1008"/>
                    <a:pt x="2310" y="1008"/>
                    <a:pt x="2310" y="1008"/>
                  </a:cubicBezTo>
                  <a:cubicBezTo>
                    <a:pt x="2406" y="1008"/>
                    <a:pt x="2406" y="1008"/>
                    <a:pt x="2406" y="1008"/>
                  </a:cubicBezTo>
                  <a:cubicBezTo>
                    <a:pt x="2406" y="790"/>
                    <a:pt x="2406" y="790"/>
                    <a:pt x="2406" y="790"/>
                  </a:cubicBezTo>
                  <a:cubicBezTo>
                    <a:pt x="2425" y="773"/>
                    <a:pt x="2441" y="765"/>
                    <a:pt x="2455" y="765"/>
                  </a:cubicBezTo>
                  <a:cubicBezTo>
                    <a:pt x="2467" y="765"/>
                    <a:pt x="2478" y="768"/>
                    <a:pt x="2478" y="796"/>
                  </a:cubicBezTo>
                  <a:cubicBezTo>
                    <a:pt x="2478" y="1008"/>
                    <a:pt x="2478" y="1008"/>
                    <a:pt x="2478" y="1008"/>
                  </a:cubicBezTo>
                  <a:cubicBezTo>
                    <a:pt x="2573" y="1008"/>
                    <a:pt x="2573" y="1008"/>
                    <a:pt x="2573" y="1008"/>
                  </a:cubicBezTo>
                  <a:cubicBezTo>
                    <a:pt x="2573" y="768"/>
                    <a:pt x="2573" y="768"/>
                    <a:pt x="2573" y="768"/>
                  </a:cubicBezTo>
                  <a:cubicBezTo>
                    <a:pt x="2573" y="712"/>
                    <a:pt x="2546" y="682"/>
                    <a:pt x="2494" y="682"/>
                  </a:cubicBezTo>
                  <a:moveTo>
                    <a:pt x="3217" y="330"/>
                  </a:moveTo>
                  <a:cubicBezTo>
                    <a:pt x="3214" y="334"/>
                    <a:pt x="3214" y="334"/>
                    <a:pt x="3214" y="334"/>
                  </a:cubicBezTo>
                  <a:cubicBezTo>
                    <a:pt x="3203" y="353"/>
                    <a:pt x="3180" y="372"/>
                    <a:pt x="3152" y="372"/>
                  </a:cubicBezTo>
                  <a:cubicBezTo>
                    <a:pt x="3121" y="372"/>
                    <a:pt x="3105" y="350"/>
                    <a:pt x="3101" y="306"/>
                  </a:cubicBezTo>
                  <a:cubicBezTo>
                    <a:pt x="3275" y="306"/>
                    <a:pt x="3275" y="306"/>
                    <a:pt x="3275" y="306"/>
                  </a:cubicBezTo>
                  <a:cubicBezTo>
                    <a:pt x="3275" y="285"/>
                    <a:pt x="3275" y="285"/>
                    <a:pt x="3275" y="285"/>
                  </a:cubicBezTo>
                  <a:cubicBezTo>
                    <a:pt x="3275" y="176"/>
                    <a:pt x="3227" y="114"/>
                    <a:pt x="3145" y="114"/>
                  </a:cubicBezTo>
                  <a:cubicBezTo>
                    <a:pt x="3081" y="114"/>
                    <a:pt x="3007" y="157"/>
                    <a:pt x="3007" y="280"/>
                  </a:cubicBezTo>
                  <a:cubicBezTo>
                    <a:pt x="3007" y="384"/>
                    <a:pt x="3060" y="446"/>
                    <a:pt x="3148" y="446"/>
                  </a:cubicBezTo>
                  <a:cubicBezTo>
                    <a:pt x="3201" y="446"/>
                    <a:pt x="3242" y="424"/>
                    <a:pt x="3273" y="380"/>
                  </a:cubicBezTo>
                  <a:cubicBezTo>
                    <a:pt x="3275" y="376"/>
                    <a:pt x="3275" y="376"/>
                    <a:pt x="3275" y="376"/>
                  </a:cubicBezTo>
                  <a:lnTo>
                    <a:pt x="3217" y="330"/>
                  </a:lnTo>
                  <a:close/>
                  <a:moveTo>
                    <a:pt x="3145" y="189"/>
                  </a:moveTo>
                  <a:cubicBezTo>
                    <a:pt x="3154" y="189"/>
                    <a:pt x="3181" y="189"/>
                    <a:pt x="3187" y="247"/>
                  </a:cubicBezTo>
                  <a:cubicBezTo>
                    <a:pt x="3102" y="247"/>
                    <a:pt x="3102" y="247"/>
                    <a:pt x="3102" y="247"/>
                  </a:cubicBezTo>
                  <a:cubicBezTo>
                    <a:pt x="3107" y="210"/>
                    <a:pt x="3122" y="189"/>
                    <a:pt x="3145" y="189"/>
                  </a:cubicBezTo>
                  <a:moveTo>
                    <a:pt x="2886" y="114"/>
                  </a:moveTo>
                  <a:cubicBezTo>
                    <a:pt x="2848" y="114"/>
                    <a:pt x="2817" y="134"/>
                    <a:pt x="2798" y="154"/>
                  </a:cubicBezTo>
                  <a:cubicBezTo>
                    <a:pt x="2798" y="120"/>
                    <a:pt x="2798" y="120"/>
                    <a:pt x="2798" y="120"/>
                  </a:cubicBezTo>
                  <a:cubicBezTo>
                    <a:pt x="2702" y="120"/>
                    <a:pt x="2702" y="120"/>
                    <a:pt x="2702" y="120"/>
                  </a:cubicBezTo>
                  <a:cubicBezTo>
                    <a:pt x="2702" y="439"/>
                    <a:pt x="2702" y="439"/>
                    <a:pt x="2702" y="439"/>
                  </a:cubicBezTo>
                  <a:cubicBezTo>
                    <a:pt x="2798" y="439"/>
                    <a:pt x="2798" y="439"/>
                    <a:pt x="2798" y="439"/>
                  </a:cubicBezTo>
                  <a:cubicBezTo>
                    <a:pt x="2798" y="221"/>
                    <a:pt x="2798" y="221"/>
                    <a:pt x="2798" y="221"/>
                  </a:cubicBezTo>
                  <a:cubicBezTo>
                    <a:pt x="2817" y="204"/>
                    <a:pt x="2833" y="196"/>
                    <a:pt x="2847" y="196"/>
                  </a:cubicBezTo>
                  <a:cubicBezTo>
                    <a:pt x="2859" y="196"/>
                    <a:pt x="2870" y="200"/>
                    <a:pt x="2870" y="227"/>
                  </a:cubicBezTo>
                  <a:cubicBezTo>
                    <a:pt x="2870" y="439"/>
                    <a:pt x="2870" y="439"/>
                    <a:pt x="2870" y="439"/>
                  </a:cubicBezTo>
                  <a:cubicBezTo>
                    <a:pt x="2965" y="439"/>
                    <a:pt x="2965" y="439"/>
                    <a:pt x="2965" y="439"/>
                  </a:cubicBezTo>
                  <a:cubicBezTo>
                    <a:pt x="2965" y="200"/>
                    <a:pt x="2965" y="200"/>
                    <a:pt x="2965" y="200"/>
                  </a:cubicBezTo>
                  <a:cubicBezTo>
                    <a:pt x="2965" y="143"/>
                    <a:pt x="2938" y="114"/>
                    <a:pt x="2886" y="114"/>
                  </a:cubicBezTo>
                  <a:moveTo>
                    <a:pt x="2202" y="583"/>
                  </a:moveTo>
                  <a:cubicBezTo>
                    <a:pt x="2107" y="596"/>
                    <a:pt x="2107" y="596"/>
                    <a:pt x="2107" y="596"/>
                  </a:cubicBezTo>
                  <a:cubicBezTo>
                    <a:pt x="2107" y="689"/>
                    <a:pt x="2107" y="689"/>
                    <a:pt x="2107" y="689"/>
                  </a:cubicBezTo>
                  <a:cubicBezTo>
                    <a:pt x="2063" y="689"/>
                    <a:pt x="2063" y="689"/>
                    <a:pt x="2063" y="689"/>
                  </a:cubicBezTo>
                  <a:cubicBezTo>
                    <a:pt x="2063" y="762"/>
                    <a:pt x="2063" y="762"/>
                    <a:pt x="2063" y="762"/>
                  </a:cubicBezTo>
                  <a:cubicBezTo>
                    <a:pt x="2107" y="762"/>
                    <a:pt x="2107" y="762"/>
                    <a:pt x="2107" y="762"/>
                  </a:cubicBezTo>
                  <a:cubicBezTo>
                    <a:pt x="2107" y="926"/>
                    <a:pt x="2107" y="926"/>
                    <a:pt x="2107" y="926"/>
                  </a:cubicBezTo>
                  <a:cubicBezTo>
                    <a:pt x="2107" y="989"/>
                    <a:pt x="2133" y="1012"/>
                    <a:pt x="2206" y="1012"/>
                  </a:cubicBezTo>
                  <a:cubicBezTo>
                    <a:pt x="2225" y="1012"/>
                    <a:pt x="2254" y="1009"/>
                    <a:pt x="2261" y="1007"/>
                  </a:cubicBezTo>
                  <a:cubicBezTo>
                    <a:pt x="2264" y="1006"/>
                    <a:pt x="2264" y="1006"/>
                    <a:pt x="2264" y="1006"/>
                  </a:cubicBezTo>
                  <a:cubicBezTo>
                    <a:pt x="2264" y="934"/>
                    <a:pt x="2264" y="934"/>
                    <a:pt x="2264" y="934"/>
                  </a:cubicBezTo>
                  <a:cubicBezTo>
                    <a:pt x="2257" y="937"/>
                    <a:pt x="2257" y="937"/>
                    <a:pt x="2257" y="937"/>
                  </a:cubicBezTo>
                  <a:cubicBezTo>
                    <a:pt x="2254" y="938"/>
                    <a:pt x="2242" y="940"/>
                    <a:pt x="2234" y="940"/>
                  </a:cubicBezTo>
                  <a:cubicBezTo>
                    <a:pt x="2207" y="940"/>
                    <a:pt x="2202" y="933"/>
                    <a:pt x="2202" y="904"/>
                  </a:cubicBezTo>
                  <a:cubicBezTo>
                    <a:pt x="2202" y="762"/>
                    <a:pt x="2202" y="762"/>
                    <a:pt x="2202" y="762"/>
                  </a:cubicBezTo>
                  <a:cubicBezTo>
                    <a:pt x="2268" y="762"/>
                    <a:pt x="2268" y="762"/>
                    <a:pt x="2268" y="762"/>
                  </a:cubicBezTo>
                  <a:cubicBezTo>
                    <a:pt x="2268" y="689"/>
                    <a:pt x="2268" y="689"/>
                    <a:pt x="2268" y="689"/>
                  </a:cubicBezTo>
                  <a:cubicBezTo>
                    <a:pt x="2202" y="689"/>
                    <a:pt x="2202" y="689"/>
                    <a:pt x="2202" y="689"/>
                  </a:cubicBezTo>
                  <a:lnTo>
                    <a:pt x="2202" y="583"/>
                  </a:lnTo>
                  <a:close/>
                  <a:moveTo>
                    <a:pt x="1946" y="114"/>
                  </a:moveTo>
                  <a:cubicBezTo>
                    <a:pt x="1908" y="114"/>
                    <a:pt x="1877" y="134"/>
                    <a:pt x="1859" y="154"/>
                  </a:cubicBezTo>
                  <a:cubicBezTo>
                    <a:pt x="1859" y="120"/>
                    <a:pt x="1859" y="120"/>
                    <a:pt x="1859" y="120"/>
                  </a:cubicBezTo>
                  <a:cubicBezTo>
                    <a:pt x="1763" y="120"/>
                    <a:pt x="1763" y="120"/>
                    <a:pt x="1763" y="120"/>
                  </a:cubicBezTo>
                  <a:cubicBezTo>
                    <a:pt x="1763" y="439"/>
                    <a:pt x="1763" y="439"/>
                    <a:pt x="1763" y="439"/>
                  </a:cubicBezTo>
                  <a:cubicBezTo>
                    <a:pt x="1859" y="439"/>
                    <a:pt x="1859" y="439"/>
                    <a:pt x="1859" y="439"/>
                  </a:cubicBezTo>
                  <a:cubicBezTo>
                    <a:pt x="1859" y="221"/>
                    <a:pt x="1859" y="221"/>
                    <a:pt x="1859" y="221"/>
                  </a:cubicBezTo>
                  <a:cubicBezTo>
                    <a:pt x="1877" y="204"/>
                    <a:pt x="1894" y="196"/>
                    <a:pt x="1908" y="196"/>
                  </a:cubicBezTo>
                  <a:cubicBezTo>
                    <a:pt x="1920" y="196"/>
                    <a:pt x="1931" y="200"/>
                    <a:pt x="1931" y="227"/>
                  </a:cubicBezTo>
                  <a:cubicBezTo>
                    <a:pt x="1931" y="439"/>
                    <a:pt x="1931" y="439"/>
                    <a:pt x="1931" y="439"/>
                  </a:cubicBezTo>
                  <a:cubicBezTo>
                    <a:pt x="2026" y="439"/>
                    <a:pt x="2026" y="439"/>
                    <a:pt x="2026" y="439"/>
                  </a:cubicBezTo>
                  <a:cubicBezTo>
                    <a:pt x="2026" y="200"/>
                    <a:pt x="2026" y="200"/>
                    <a:pt x="2026" y="200"/>
                  </a:cubicBezTo>
                  <a:cubicBezTo>
                    <a:pt x="2026" y="143"/>
                    <a:pt x="1998" y="114"/>
                    <a:pt x="1946" y="114"/>
                  </a:cubicBezTo>
                  <a:moveTo>
                    <a:pt x="1615" y="439"/>
                  </a:moveTo>
                  <a:cubicBezTo>
                    <a:pt x="1710" y="439"/>
                    <a:pt x="1710" y="439"/>
                    <a:pt x="1710" y="439"/>
                  </a:cubicBezTo>
                  <a:cubicBezTo>
                    <a:pt x="1708" y="433"/>
                    <a:pt x="1708" y="433"/>
                    <a:pt x="1708" y="433"/>
                  </a:cubicBezTo>
                  <a:cubicBezTo>
                    <a:pt x="1702" y="419"/>
                    <a:pt x="1700" y="398"/>
                    <a:pt x="1700" y="359"/>
                  </a:cubicBezTo>
                  <a:cubicBezTo>
                    <a:pt x="1700" y="221"/>
                    <a:pt x="1700" y="221"/>
                    <a:pt x="1700" y="221"/>
                  </a:cubicBezTo>
                  <a:cubicBezTo>
                    <a:pt x="1700" y="148"/>
                    <a:pt x="1668" y="114"/>
                    <a:pt x="1597" y="114"/>
                  </a:cubicBezTo>
                  <a:cubicBezTo>
                    <a:pt x="1542" y="114"/>
                    <a:pt x="1492" y="131"/>
                    <a:pt x="1454" y="165"/>
                  </a:cubicBezTo>
                  <a:cubicBezTo>
                    <a:pt x="1450" y="168"/>
                    <a:pt x="1450" y="168"/>
                    <a:pt x="1450" y="168"/>
                  </a:cubicBezTo>
                  <a:cubicBezTo>
                    <a:pt x="1495" y="226"/>
                    <a:pt x="1495" y="226"/>
                    <a:pt x="1495" y="226"/>
                  </a:cubicBezTo>
                  <a:cubicBezTo>
                    <a:pt x="1499" y="223"/>
                    <a:pt x="1499" y="223"/>
                    <a:pt x="1499" y="223"/>
                  </a:cubicBezTo>
                  <a:cubicBezTo>
                    <a:pt x="1515" y="211"/>
                    <a:pt x="1548" y="191"/>
                    <a:pt x="1581" y="191"/>
                  </a:cubicBezTo>
                  <a:cubicBezTo>
                    <a:pt x="1600" y="191"/>
                    <a:pt x="1608" y="199"/>
                    <a:pt x="1608" y="221"/>
                  </a:cubicBezTo>
                  <a:cubicBezTo>
                    <a:pt x="1608" y="230"/>
                    <a:pt x="1608" y="230"/>
                    <a:pt x="1608" y="230"/>
                  </a:cubicBezTo>
                  <a:cubicBezTo>
                    <a:pt x="1495" y="251"/>
                    <a:pt x="1441" y="293"/>
                    <a:pt x="1441" y="357"/>
                  </a:cubicBezTo>
                  <a:cubicBezTo>
                    <a:pt x="1441" y="412"/>
                    <a:pt x="1470" y="443"/>
                    <a:pt x="1521" y="443"/>
                  </a:cubicBezTo>
                  <a:cubicBezTo>
                    <a:pt x="1556" y="443"/>
                    <a:pt x="1585" y="431"/>
                    <a:pt x="1608" y="405"/>
                  </a:cubicBezTo>
                  <a:cubicBezTo>
                    <a:pt x="1609" y="419"/>
                    <a:pt x="1611" y="428"/>
                    <a:pt x="1614" y="436"/>
                  </a:cubicBezTo>
                  <a:lnTo>
                    <a:pt x="1615" y="439"/>
                  </a:lnTo>
                  <a:close/>
                  <a:moveTo>
                    <a:pt x="1608" y="346"/>
                  </a:moveTo>
                  <a:cubicBezTo>
                    <a:pt x="1592" y="360"/>
                    <a:pt x="1575" y="367"/>
                    <a:pt x="1558" y="367"/>
                  </a:cubicBezTo>
                  <a:cubicBezTo>
                    <a:pt x="1542" y="367"/>
                    <a:pt x="1534" y="358"/>
                    <a:pt x="1534" y="342"/>
                  </a:cubicBezTo>
                  <a:cubicBezTo>
                    <a:pt x="1534" y="323"/>
                    <a:pt x="1542" y="301"/>
                    <a:pt x="1608" y="285"/>
                  </a:cubicBezTo>
                  <a:lnTo>
                    <a:pt x="1608" y="346"/>
                  </a:lnTo>
                  <a:close/>
                  <a:moveTo>
                    <a:pt x="1871" y="928"/>
                  </a:moveTo>
                  <a:cubicBezTo>
                    <a:pt x="1871" y="790"/>
                    <a:pt x="1871" y="790"/>
                    <a:pt x="1871" y="790"/>
                  </a:cubicBezTo>
                  <a:cubicBezTo>
                    <a:pt x="1871" y="716"/>
                    <a:pt x="1839" y="682"/>
                    <a:pt x="1768" y="682"/>
                  </a:cubicBezTo>
                  <a:cubicBezTo>
                    <a:pt x="1713" y="682"/>
                    <a:pt x="1663" y="700"/>
                    <a:pt x="1625" y="733"/>
                  </a:cubicBezTo>
                  <a:cubicBezTo>
                    <a:pt x="1621" y="736"/>
                    <a:pt x="1621" y="736"/>
                    <a:pt x="1621" y="736"/>
                  </a:cubicBezTo>
                  <a:cubicBezTo>
                    <a:pt x="1666" y="795"/>
                    <a:pt x="1666" y="795"/>
                    <a:pt x="1666" y="795"/>
                  </a:cubicBezTo>
                  <a:cubicBezTo>
                    <a:pt x="1670" y="792"/>
                    <a:pt x="1670" y="792"/>
                    <a:pt x="1670" y="792"/>
                  </a:cubicBezTo>
                  <a:cubicBezTo>
                    <a:pt x="1686" y="780"/>
                    <a:pt x="1719" y="759"/>
                    <a:pt x="1752" y="759"/>
                  </a:cubicBezTo>
                  <a:cubicBezTo>
                    <a:pt x="1771" y="759"/>
                    <a:pt x="1779" y="768"/>
                    <a:pt x="1779" y="790"/>
                  </a:cubicBezTo>
                  <a:cubicBezTo>
                    <a:pt x="1779" y="799"/>
                    <a:pt x="1779" y="799"/>
                    <a:pt x="1779" y="799"/>
                  </a:cubicBezTo>
                  <a:cubicBezTo>
                    <a:pt x="1666" y="820"/>
                    <a:pt x="1612" y="861"/>
                    <a:pt x="1612" y="926"/>
                  </a:cubicBezTo>
                  <a:cubicBezTo>
                    <a:pt x="1612" y="980"/>
                    <a:pt x="1641" y="1012"/>
                    <a:pt x="1692" y="1012"/>
                  </a:cubicBezTo>
                  <a:cubicBezTo>
                    <a:pt x="1727" y="1012"/>
                    <a:pt x="1756" y="999"/>
                    <a:pt x="1779" y="974"/>
                  </a:cubicBezTo>
                  <a:cubicBezTo>
                    <a:pt x="1780" y="987"/>
                    <a:pt x="1782" y="997"/>
                    <a:pt x="1785" y="1005"/>
                  </a:cubicBezTo>
                  <a:cubicBezTo>
                    <a:pt x="1786" y="1008"/>
                    <a:pt x="1786" y="1008"/>
                    <a:pt x="1786" y="1008"/>
                  </a:cubicBezTo>
                  <a:cubicBezTo>
                    <a:pt x="1881" y="1008"/>
                    <a:pt x="1881" y="1008"/>
                    <a:pt x="1881" y="1008"/>
                  </a:cubicBezTo>
                  <a:cubicBezTo>
                    <a:pt x="1879" y="1002"/>
                    <a:pt x="1879" y="1002"/>
                    <a:pt x="1879" y="1002"/>
                  </a:cubicBezTo>
                  <a:cubicBezTo>
                    <a:pt x="1873" y="987"/>
                    <a:pt x="1871" y="967"/>
                    <a:pt x="1871" y="928"/>
                  </a:cubicBezTo>
                  <a:moveTo>
                    <a:pt x="1779" y="915"/>
                  </a:moveTo>
                  <a:cubicBezTo>
                    <a:pt x="1763" y="929"/>
                    <a:pt x="1746" y="936"/>
                    <a:pt x="1729" y="936"/>
                  </a:cubicBezTo>
                  <a:cubicBezTo>
                    <a:pt x="1713" y="936"/>
                    <a:pt x="1705" y="927"/>
                    <a:pt x="1705" y="910"/>
                  </a:cubicBezTo>
                  <a:cubicBezTo>
                    <a:pt x="1705" y="892"/>
                    <a:pt x="1713" y="869"/>
                    <a:pt x="1779" y="854"/>
                  </a:cubicBezTo>
                  <a:lnTo>
                    <a:pt x="1779" y="915"/>
                  </a:lnTo>
                  <a:close/>
                  <a:moveTo>
                    <a:pt x="1930" y="1008"/>
                  </a:moveTo>
                  <a:cubicBezTo>
                    <a:pt x="2026" y="1008"/>
                    <a:pt x="2026" y="1008"/>
                    <a:pt x="2026" y="1008"/>
                  </a:cubicBezTo>
                  <a:cubicBezTo>
                    <a:pt x="2026" y="606"/>
                    <a:pt x="2026" y="606"/>
                    <a:pt x="2026" y="606"/>
                  </a:cubicBezTo>
                  <a:cubicBezTo>
                    <a:pt x="1930" y="619"/>
                    <a:pt x="1930" y="619"/>
                    <a:pt x="1930" y="619"/>
                  </a:cubicBezTo>
                  <a:lnTo>
                    <a:pt x="1930" y="1008"/>
                  </a:lnTo>
                  <a:close/>
                  <a:moveTo>
                    <a:pt x="1169" y="740"/>
                  </a:moveTo>
                  <a:cubicBezTo>
                    <a:pt x="1030" y="740"/>
                    <a:pt x="1030" y="740"/>
                    <a:pt x="1030" y="740"/>
                  </a:cubicBezTo>
                  <a:cubicBezTo>
                    <a:pt x="1030" y="575"/>
                    <a:pt x="1030" y="575"/>
                    <a:pt x="1030" y="575"/>
                  </a:cubicBezTo>
                  <a:cubicBezTo>
                    <a:pt x="932" y="575"/>
                    <a:pt x="932" y="575"/>
                    <a:pt x="932" y="575"/>
                  </a:cubicBezTo>
                  <a:cubicBezTo>
                    <a:pt x="932" y="1008"/>
                    <a:pt x="932" y="1008"/>
                    <a:pt x="932" y="1008"/>
                  </a:cubicBezTo>
                  <a:cubicBezTo>
                    <a:pt x="1030" y="1008"/>
                    <a:pt x="1030" y="1008"/>
                    <a:pt x="1030" y="1008"/>
                  </a:cubicBezTo>
                  <a:cubicBezTo>
                    <a:pt x="1030" y="823"/>
                    <a:pt x="1030" y="823"/>
                    <a:pt x="1030" y="823"/>
                  </a:cubicBezTo>
                  <a:cubicBezTo>
                    <a:pt x="1169" y="823"/>
                    <a:pt x="1169" y="823"/>
                    <a:pt x="1169" y="823"/>
                  </a:cubicBezTo>
                  <a:cubicBezTo>
                    <a:pt x="1169" y="1008"/>
                    <a:pt x="1169" y="1008"/>
                    <a:pt x="1169" y="1008"/>
                  </a:cubicBezTo>
                  <a:cubicBezTo>
                    <a:pt x="1267" y="1008"/>
                    <a:pt x="1267" y="1008"/>
                    <a:pt x="1267" y="1008"/>
                  </a:cubicBezTo>
                  <a:cubicBezTo>
                    <a:pt x="1267" y="575"/>
                    <a:pt x="1267" y="575"/>
                    <a:pt x="1267" y="575"/>
                  </a:cubicBezTo>
                  <a:cubicBezTo>
                    <a:pt x="1169" y="575"/>
                    <a:pt x="1169" y="575"/>
                    <a:pt x="1169" y="575"/>
                  </a:cubicBezTo>
                  <a:lnTo>
                    <a:pt x="1169" y="740"/>
                  </a:lnTo>
                  <a:close/>
                  <a:moveTo>
                    <a:pt x="2058" y="482"/>
                  </a:moveTo>
                  <a:cubicBezTo>
                    <a:pt x="2058" y="533"/>
                    <a:pt x="2100" y="553"/>
                    <a:pt x="2193" y="553"/>
                  </a:cubicBezTo>
                  <a:cubicBezTo>
                    <a:pt x="2291" y="553"/>
                    <a:pt x="2354" y="517"/>
                    <a:pt x="2354" y="457"/>
                  </a:cubicBezTo>
                  <a:cubicBezTo>
                    <a:pt x="2354" y="397"/>
                    <a:pt x="2317" y="373"/>
                    <a:pt x="2223" y="367"/>
                  </a:cubicBezTo>
                  <a:cubicBezTo>
                    <a:pt x="2183" y="365"/>
                    <a:pt x="2183" y="365"/>
                    <a:pt x="2183" y="365"/>
                  </a:cubicBezTo>
                  <a:cubicBezTo>
                    <a:pt x="2160" y="363"/>
                    <a:pt x="2159" y="357"/>
                    <a:pt x="2159" y="352"/>
                  </a:cubicBezTo>
                  <a:cubicBezTo>
                    <a:pt x="2159" y="350"/>
                    <a:pt x="2160" y="347"/>
                    <a:pt x="2164" y="343"/>
                  </a:cubicBezTo>
                  <a:cubicBezTo>
                    <a:pt x="2176" y="345"/>
                    <a:pt x="2189" y="347"/>
                    <a:pt x="2202" y="347"/>
                  </a:cubicBezTo>
                  <a:cubicBezTo>
                    <a:pt x="2279" y="347"/>
                    <a:pt x="2327" y="302"/>
                    <a:pt x="2327" y="231"/>
                  </a:cubicBezTo>
                  <a:cubicBezTo>
                    <a:pt x="2327" y="220"/>
                    <a:pt x="2326" y="208"/>
                    <a:pt x="2322" y="196"/>
                  </a:cubicBezTo>
                  <a:cubicBezTo>
                    <a:pt x="2338" y="194"/>
                    <a:pt x="2352" y="194"/>
                    <a:pt x="2359" y="194"/>
                  </a:cubicBezTo>
                  <a:cubicBezTo>
                    <a:pt x="2363" y="194"/>
                    <a:pt x="2363" y="194"/>
                    <a:pt x="2363" y="194"/>
                  </a:cubicBezTo>
                  <a:cubicBezTo>
                    <a:pt x="2363" y="112"/>
                    <a:pt x="2363" y="112"/>
                    <a:pt x="2363" y="112"/>
                  </a:cubicBezTo>
                  <a:cubicBezTo>
                    <a:pt x="2358" y="113"/>
                    <a:pt x="2358" y="113"/>
                    <a:pt x="2358" y="113"/>
                  </a:cubicBezTo>
                  <a:cubicBezTo>
                    <a:pt x="2336" y="115"/>
                    <a:pt x="2309" y="127"/>
                    <a:pt x="2291" y="143"/>
                  </a:cubicBezTo>
                  <a:cubicBezTo>
                    <a:pt x="2269" y="124"/>
                    <a:pt x="2239" y="114"/>
                    <a:pt x="2202" y="114"/>
                  </a:cubicBezTo>
                  <a:cubicBezTo>
                    <a:pt x="2125" y="114"/>
                    <a:pt x="2075" y="159"/>
                    <a:pt x="2075" y="231"/>
                  </a:cubicBezTo>
                  <a:cubicBezTo>
                    <a:pt x="2075" y="268"/>
                    <a:pt x="2089" y="300"/>
                    <a:pt x="2116" y="321"/>
                  </a:cubicBezTo>
                  <a:cubicBezTo>
                    <a:pt x="2094" y="337"/>
                    <a:pt x="2080" y="360"/>
                    <a:pt x="2080" y="380"/>
                  </a:cubicBezTo>
                  <a:cubicBezTo>
                    <a:pt x="2080" y="396"/>
                    <a:pt x="2087" y="409"/>
                    <a:pt x="2100" y="419"/>
                  </a:cubicBezTo>
                  <a:cubicBezTo>
                    <a:pt x="2072" y="436"/>
                    <a:pt x="2058" y="456"/>
                    <a:pt x="2058" y="482"/>
                  </a:cubicBezTo>
                  <a:moveTo>
                    <a:pt x="2203" y="182"/>
                  </a:moveTo>
                  <a:cubicBezTo>
                    <a:pt x="2233" y="182"/>
                    <a:pt x="2240" y="210"/>
                    <a:pt x="2240" y="233"/>
                  </a:cubicBezTo>
                  <a:cubicBezTo>
                    <a:pt x="2240" y="266"/>
                    <a:pt x="2226" y="284"/>
                    <a:pt x="2203" y="284"/>
                  </a:cubicBezTo>
                  <a:cubicBezTo>
                    <a:pt x="2171" y="284"/>
                    <a:pt x="2166" y="252"/>
                    <a:pt x="2166" y="233"/>
                  </a:cubicBezTo>
                  <a:cubicBezTo>
                    <a:pt x="2166" y="214"/>
                    <a:pt x="2171" y="182"/>
                    <a:pt x="2203" y="182"/>
                  </a:cubicBezTo>
                  <a:moveTo>
                    <a:pt x="2155" y="439"/>
                  </a:moveTo>
                  <a:cubicBezTo>
                    <a:pt x="2157" y="440"/>
                    <a:pt x="2159" y="440"/>
                    <a:pt x="2161" y="440"/>
                  </a:cubicBezTo>
                  <a:cubicBezTo>
                    <a:pt x="2208" y="444"/>
                    <a:pt x="2208" y="444"/>
                    <a:pt x="2208" y="444"/>
                  </a:cubicBezTo>
                  <a:cubicBezTo>
                    <a:pt x="2266" y="448"/>
                    <a:pt x="2268" y="456"/>
                    <a:pt x="2268" y="470"/>
                  </a:cubicBezTo>
                  <a:cubicBezTo>
                    <a:pt x="2268" y="488"/>
                    <a:pt x="2244" y="500"/>
                    <a:pt x="2206" y="500"/>
                  </a:cubicBezTo>
                  <a:cubicBezTo>
                    <a:pt x="2152" y="500"/>
                    <a:pt x="2141" y="487"/>
                    <a:pt x="2141" y="467"/>
                  </a:cubicBezTo>
                  <a:cubicBezTo>
                    <a:pt x="2141" y="457"/>
                    <a:pt x="2146" y="447"/>
                    <a:pt x="2155" y="4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320C8C-9CC9-A5B2-C69E-58BF6796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88623" y="453251"/>
            <a:ext cx="1828800" cy="219456"/>
          </a:xfrm>
          <a:prstGeom prst="roundRect">
            <a:avLst>
              <a:gd name="adj" fmla="val 50000"/>
            </a:avLst>
          </a:prstGeom>
          <a:ln w="19050">
            <a:solidFill>
              <a:schemeClr val="bg1"/>
            </a:solidFill>
          </a:ln>
        </p:spPr>
        <p:txBody>
          <a:bodyPr vert="horz" lIns="182880" tIns="45720" rIns="91440" bIns="45720" rtlCol="0" anchor="ctr"/>
          <a:lstStyle>
            <a:lvl1pPr algn="l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3737620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565" y="1223790"/>
            <a:ext cx="4248150" cy="1846681"/>
          </a:xfrm>
        </p:spPr>
        <p:txBody>
          <a:bodyPr anchor="ctr" anchorCtr="0"/>
          <a:lstStyle>
            <a:lvl1pPr algn="l">
              <a:lnSpc>
                <a:spcPct val="83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2" y="3319544"/>
            <a:ext cx="4248150" cy="898923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ECAB4B7-018A-0EBB-A58F-9FCA59C75D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3938" y="0"/>
            <a:ext cx="3040062" cy="5143500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2DC41E-6230-78AA-F7B0-7A108A3D45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46926" y="259491"/>
            <a:ext cx="1560876" cy="677363"/>
            <a:chOff x="2138363" y="5326063"/>
            <a:chExt cx="1935162" cy="839788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ADCF475-B260-8B0C-F0D4-2EBE69AAE8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6463" y="5326063"/>
              <a:ext cx="674688" cy="252413"/>
            </a:xfrm>
            <a:custGeom>
              <a:avLst/>
              <a:gdLst>
                <a:gd name="T0" fmla="*/ 1236 w 1237"/>
                <a:gd name="T1" fmla="*/ 308 h 462"/>
                <a:gd name="T2" fmla="*/ 1236 w 1237"/>
                <a:gd name="T3" fmla="*/ 306 h 462"/>
                <a:gd name="T4" fmla="*/ 1227 w 1237"/>
                <a:gd name="T5" fmla="*/ 293 h 462"/>
                <a:gd name="T6" fmla="*/ 1129 w 1237"/>
                <a:gd name="T7" fmla="*/ 181 h 462"/>
                <a:gd name="T8" fmla="*/ 668 w 1237"/>
                <a:gd name="T9" fmla="*/ 0 h 462"/>
                <a:gd name="T10" fmla="*/ 137 w 1237"/>
                <a:gd name="T11" fmla="*/ 245 h 462"/>
                <a:gd name="T12" fmla="*/ 2 w 1237"/>
                <a:gd name="T13" fmla="*/ 457 h 462"/>
                <a:gd name="T14" fmla="*/ 2 w 1237"/>
                <a:gd name="T15" fmla="*/ 461 h 462"/>
                <a:gd name="T16" fmla="*/ 5 w 1237"/>
                <a:gd name="T17" fmla="*/ 457 h 462"/>
                <a:gd name="T18" fmla="*/ 155 w 1237"/>
                <a:gd name="T19" fmla="*/ 269 h 462"/>
                <a:gd name="T20" fmla="*/ 670 w 1237"/>
                <a:gd name="T21" fmla="*/ 90 h 462"/>
                <a:gd name="T22" fmla="*/ 1101 w 1237"/>
                <a:gd name="T23" fmla="*/ 206 h 462"/>
                <a:gd name="T24" fmla="*/ 1224 w 1237"/>
                <a:gd name="T25" fmla="*/ 298 h 462"/>
                <a:gd name="T26" fmla="*/ 1234 w 1237"/>
                <a:gd name="T27" fmla="*/ 307 h 462"/>
                <a:gd name="T28" fmla="*/ 1236 w 1237"/>
                <a:gd name="T29" fmla="*/ 308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7" h="462">
                  <a:moveTo>
                    <a:pt x="1236" y="308"/>
                  </a:moveTo>
                  <a:cubicBezTo>
                    <a:pt x="1236" y="307"/>
                    <a:pt x="1237" y="307"/>
                    <a:pt x="1236" y="306"/>
                  </a:cubicBezTo>
                  <a:cubicBezTo>
                    <a:pt x="1235" y="304"/>
                    <a:pt x="1233" y="301"/>
                    <a:pt x="1227" y="293"/>
                  </a:cubicBezTo>
                  <a:cubicBezTo>
                    <a:pt x="1221" y="284"/>
                    <a:pt x="1181" y="228"/>
                    <a:pt x="1129" y="181"/>
                  </a:cubicBezTo>
                  <a:cubicBezTo>
                    <a:pt x="1077" y="134"/>
                    <a:pt x="919" y="0"/>
                    <a:pt x="668" y="0"/>
                  </a:cubicBezTo>
                  <a:cubicBezTo>
                    <a:pt x="406" y="0"/>
                    <a:pt x="229" y="142"/>
                    <a:pt x="137" y="245"/>
                  </a:cubicBezTo>
                  <a:cubicBezTo>
                    <a:pt x="48" y="344"/>
                    <a:pt x="3" y="454"/>
                    <a:pt x="2" y="457"/>
                  </a:cubicBezTo>
                  <a:cubicBezTo>
                    <a:pt x="1" y="460"/>
                    <a:pt x="0" y="461"/>
                    <a:pt x="2" y="461"/>
                  </a:cubicBezTo>
                  <a:cubicBezTo>
                    <a:pt x="3" y="462"/>
                    <a:pt x="4" y="460"/>
                    <a:pt x="5" y="457"/>
                  </a:cubicBezTo>
                  <a:cubicBezTo>
                    <a:pt x="7" y="454"/>
                    <a:pt x="54" y="352"/>
                    <a:pt x="155" y="269"/>
                  </a:cubicBezTo>
                  <a:cubicBezTo>
                    <a:pt x="256" y="186"/>
                    <a:pt x="424" y="90"/>
                    <a:pt x="670" y="90"/>
                  </a:cubicBezTo>
                  <a:cubicBezTo>
                    <a:pt x="880" y="90"/>
                    <a:pt x="1031" y="165"/>
                    <a:pt x="1101" y="206"/>
                  </a:cubicBezTo>
                  <a:cubicBezTo>
                    <a:pt x="1170" y="248"/>
                    <a:pt x="1214" y="289"/>
                    <a:pt x="1224" y="298"/>
                  </a:cubicBezTo>
                  <a:cubicBezTo>
                    <a:pt x="1229" y="303"/>
                    <a:pt x="1232" y="306"/>
                    <a:pt x="1234" y="307"/>
                  </a:cubicBezTo>
                  <a:cubicBezTo>
                    <a:pt x="1235" y="308"/>
                    <a:pt x="1235" y="308"/>
                    <a:pt x="1236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57DEF13-CFCD-1AFA-DA52-4EF7484DA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5708651"/>
              <a:ext cx="612775" cy="457200"/>
            </a:xfrm>
            <a:custGeom>
              <a:avLst/>
              <a:gdLst>
                <a:gd name="T0" fmla="*/ 13 w 1127"/>
                <a:gd name="T1" fmla="*/ 0 h 835"/>
                <a:gd name="T2" fmla="*/ 14 w 1127"/>
                <a:gd name="T3" fmla="*/ 0 h 835"/>
                <a:gd name="T4" fmla="*/ 15 w 1127"/>
                <a:gd name="T5" fmla="*/ 10 h 835"/>
                <a:gd name="T6" fmla="*/ 72 w 1127"/>
                <a:gd name="T7" fmla="*/ 265 h 835"/>
                <a:gd name="T8" fmla="*/ 431 w 1127"/>
                <a:gd name="T9" fmla="*/ 627 h 835"/>
                <a:gd name="T10" fmla="*/ 897 w 1127"/>
                <a:gd name="T11" fmla="*/ 712 h 835"/>
                <a:gd name="T12" fmla="*/ 1122 w 1127"/>
                <a:gd name="T13" fmla="*/ 648 h 835"/>
                <a:gd name="T14" fmla="*/ 1127 w 1127"/>
                <a:gd name="T15" fmla="*/ 647 h 835"/>
                <a:gd name="T16" fmla="*/ 1127 w 1127"/>
                <a:gd name="T17" fmla="*/ 647 h 835"/>
                <a:gd name="T18" fmla="*/ 1123 w 1127"/>
                <a:gd name="T19" fmla="*/ 651 h 835"/>
                <a:gd name="T20" fmla="*/ 1107 w 1127"/>
                <a:gd name="T21" fmla="*/ 664 h 835"/>
                <a:gd name="T22" fmla="*/ 969 w 1127"/>
                <a:gd name="T23" fmla="*/ 741 h 835"/>
                <a:gd name="T24" fmla="*/ 375 w 1127"/>
                <a:gd name="T25" fmla="*/ 712 h 835"/>
                <a:gd name="T26" fmla="*/ 25 w 1127"/>
                <a:gd name="T27" fmla="*/ 231 h 835"/>
                <a:gd name="T28" fmla="*/ 11 w 1127"/>
                <a:gd name="T29" fmla="*/ 6 h 835"/>
                <a:gd name="T30" fmla="*/ 12 w 1127"/>
                <a:gd name="T31" fmla="*/ 1 h 835"/>
                <a:gd name="T32" fmla="*/ 13 w 1127"/>
                <a:gd name="T33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7" h="835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4"/>
                    <a:pt x="15" y="10"/>
                  </a:cubicBezTo>
                  <a:cubicBezTo>
                    <a:pt x="15" y="14"/>
                    <a:pt x="9" y="136"/>
                    <a:pt x="72" y="265"/>
                  </a:cubicBezTo>
                  <a:cubicBezTo>
                    <a:pt x="136" y="397"/>
                    <a:pt x="249" y="536"/>
                    <a:pt x="431" y="627"/>
                  </a:cubicBezTo>
                  <a:cubicBezTo>
                    <a:pt x="603" y="713"/>
                    <a:pt x="771" y="725"/>
                    <a:pt x="897" y="712"/>
                  </a:cubicBezTo>
                  <a:cubicBezTo>
                    <a:pt x="1018" y="698"/>
                    <a:pt x="1111" y="653"/>
                    <a:pt x="1122" y="648"/>
                  </a:cubicBezTo>
                  <a:cubicBezTo>
                    <a:pt x="1126" y="647"/>
                    <a:pt x="1127" y="646"/>
                    <a:pt x="1127" y="647"/>
                  </a:cubicBezTo>
                  <a:cubicBezTo>
                    <a:pt x="1127" y="647"/>
                    <a:pt x="1127" y="647"/>
                    <a:pt x="1127" y="647"/>
                  </a:cubicBezTo>
                  <a:cubicBezTo>
                    <a:pt x="1127" y="648"/>
                    <a:pt x="1125" y="649"/>
                    <a:pt x="1123" y="651"/>
                  </a:cubicBezTo>
                  <a:cubicBezTo>
                    <a:pt x="1119" y="654"/>
                    <a:pt x="1114" y="659"/>
                    <a:pt x="1107" y="664"/>
                  </a:cubicBezTo>
                  <a:cubicBezTo>
                    <a:pt x="1092" y="675"/>
                    <a:pt x="1064" y="701"/>
                    <a:pt x="969" y="741"/>
                  </a:cubicBezTo>
                  <a:cubicBezTo>
                    <a:pt x="832" y="799"/>
                    <a:pt x="604" y="835"/>
                    <a:pt x="375" y="712"/>
                  </a:cubicBezTo>
                  <a:cubicBezTo>
                    <a:pt x="157" y="593"/>
                    <a:pt x="59" y="388"/>
                    <a:pt x="25" y="231"/>
                  </a:cubicBezTo>
                  <a:cubicBezTo>
                    <a:pt x="0" y="113"/>
                    <a:pt x="11" y="14"/>
                    <a:pt x="11" y="6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ADC4D4A-70A9-D4E5-C340-9DBD4D96AF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9175" y="5591176"/>
              <a:ext cx="1784350" cy="554038"/>
            </a:xfrm>
            <a:custGeom>
              <a:avLst/>
              <a:gdLst>
                <a:gd name="T0" fmla="*/ 602 w 3275"/>
                <a:gd name="T1" fmla="*/ 0 h 1014"/>
                <a:gd name="T2" fmla="*/ 477 w 3275"/>
                <a:gd name="T3" fmla="*/ 267 h 1014"/>
                <a:gd name="T4" fmla="*/ 1268 w 3275"/>
                <a:gd name="T5" fmla="*/ 357 h 1014"/>
                <a:gd name="T6" fmla="*/ 1400 w 3275"/>
                <a:gd name="T7" fmla="*/ 439 h 1014"/>
                <a:gd name="T8" fmla="*/ 99 w 3275"/>
                <a:gd name="T9" fmla="*/ 0 h 1014"/>
                <a:gd name="T10" fmla="*/ 90 w 3275"/>
                <a:gd name="T11" fmla="*/ 180 h 1014"/>
                <a:gd name="T12" fmla="*/ 323 w 3275"/>
                <a:gd name="T13" fmla="*/ 0 h 1014"/>
                <a:gd name="T14" fmla="*/ 1030 w 3275"/>
                <a:gd name="T15" fmla="*/ 0 h 1014"/>
                <a:gd name="T16" fmla="*/ 824 w 3275"/>
                <a:gd name="T17" fmla="*/ 280 h 1014"/>
                <a:gd name="T18" fmla="*/ 879 w 3275"/>
                <a:gd name="T19" fmla="*/ 446 h 1014"/>
                <a:gd name="T20" fmla="*/ 1406 w 3275"/>
                <a:gd name="T21" fmla="*/ 874 h 1014"/>
                <a:gd name="T22" fmla="*/ 1312 w 3275"/>
                <a:gd name="T23" fmla="*/ 849 h 1014"/>
                <a:gd name="T24" fmla="*/ 1523 w 3275"/>
                <a:gd name="T25" fmla="*/ 898 h 1014"/>
                <a:gd name="T26" fmla="*/ 1407 w 3275"/>
                <a:gd name="T27" fmla="*/ 816 h 1014"/>
                <a:gd name="T28" fmla="*/ 2375 w 3275"/>
                <a:gd name="T29" fmla="*/ 280 h 1014"/>
                <a:gd name="T30" fmla="*/ 2516 w 3275"/>
                <a:gd name="T31" fmla="*/ 114 h 1014"/>
                <a:gd name="T32" fmla="*/ 2562 w 3275"/>
                <a:gd name="T33" fmla="*/ 280 h 1014"/>
                <a:gd name="T34" fmla="*/ 2406 w 3275"/>
                <a:gd name="T35" fmla="*/ 556 h 1014"/>
                <a:gd name="T36" fmla="*/ 2406 w 3275"/>
                <a:gd name="T37" fmla="*/ 790 h 1014"/>
                <a:gd name="T38" fmla="*/ 2573 w 3275"/>
                <a:gd name="T39" fmla="*/ 1008 h 1014"/>
                <a:gd name="T40" fmla="*/ 3214 w 3275"/>
                <a:gd name="T41" fmla="*/ 334 h 1014"/>
                <a:gd name="T42" fmla="*/ 3275 w 3275"/>
                <a:gd name="T43" fmla="*/ 285 h 1014"/>
                <a:gd name="T44" fmla="*/ 3273 w 3275"/>
                <a:gd name="T45" fmla="*/ 380 h 1014"/>
                <a:gd name="T46" fmla="*/ 3187 w 3275"/>
                <a:gd name="T47" fmla="*/ 247 h 1014"/>
                <a:gd name="T48" fmla="*/ 2798 w 3275"/>
                <a:gd name="T49" fmla="*/ 154 h 1014"/>
                <a:gd name="T50" fmla="*/ 2798 w 3275"/>
                <a:gd name="T51" fmla="*/ 439 h 1014"/>
                <a:gd name="T52" fmla="*/ 2870 w 3275"/>
                <a:gd name="T53" fmla="*/ 439 h 1014"/>
                <a:gd name="T54" fmla="*/ 2202 w 3275"/>
                <a:gd name="T55" fmla="*/ 583 h 1014"/>
                <a:gd name="T56" fmla="*/ 2063 w 3275"/>
                <a:gd name="T57" fmla="*/ 762 h 1014"/>
                <a:gd name="T58" fmla="*/ 2261 w 3275"/>
                <a:gd name="T59" fmla="*/ 1007 h 1014"/>
                <a:gd name="T60" fmla="*/ 2234 w 3275"/>
                <a:gd name="T61" fmla="*/ 940 h 1014"/>
                <a:gd name="T62" fmla="*/ 2268 w 3275"/>
                <a:gd name="T63" fmla="*/ 689 h 1014"/>
                <a:gd name="T64" fmla="*/ 1859 w 3275"/>
                <a:gd name="T65" fmla="*/ 154 h 1014"/>
                <a:gd name="T66" fmla="*/ 1859 w 3275"/>
                <a:gd name="T67" fmla="*/ 439 h 1014"/>
                <a:gd name="T68" fmla="*/ 1931 w 3275"/>
                <a:gd name="T69" fmla="*/ 439 h 1014"/>
                <a:gd name="T70" fmla="*/ 1615 w 3275"/>
                <a:gd name="T71" fmla="*/ 439 h 1014"/>
                <a:gd name="T72" fmla="*/ 1700 w 3275"/>
                <a:gd name="T73" fmla="*/ 221 h 1014"/>
                <a:gd name="T74" fmla="*/ 1495 w 3275"/>
                <a:gd name="T75" fmla="*/ 226 h 1014"/>
                <a:gd name="T76" fmla="*/ 1608 w 3275"/>
                <a:gd name="T77" fmla="*/ 230 h 1014"/>
                <a:gd name="T78" fmla="*/ 1614 w 3275"/>
                <a:gd name="T79" fmla="*/ 436 h 1014"/>
                <a:gd name="T80" fmla="*/ 1534 w 3275"/>
                <a:gd name="T81" fmla="*/ 342 h 1014"/>
                <a:gd name="T82" fmla="*/ 1871 w 3275"/>
                <a:gd name="T83" fmla="*/ 790 h 1014"/>
                <a:gd name="T84" fmla="*/ 1666 w 3275"/>
                <a:gd name="T85" fmla="*/ 795 h 1014"/>
                <a:gd name="T86" fmla="*/ 1779 w 3275"/>
                <a:gd name="T87" fmla="*/ 799 h 1014"/>
                <a:gd name="T88" fmla="*/ 1785 w 3275"/>
                <a:gd name="T89" fmla="*/ 1005 h 1014"/>
                <a:gd name="T90" fmla="*/ 1871 w 3275"/>
                <a:gd name="T91" fmla="*/ 928 h 1014"/>
                <a:gd name="T92" fmla="*/ 1779 w 3275"/>
                <a:gd name="T93" fmla="*/ 854 h 1014"/>
                <a:gd name="T94" fmla="*/ 2026 w 3275"/>
                <a:gd name="T95" fmla="*/ 606 h 1014"/>
                <a:gd name="T96" fmla="*/ 1030 w 3275"/>
                <a:gd name="T97" fmla="*/ 740 h 1014"/>
                <a:gd name="T98" fmla="*/ 1030 w 3275"/>
                <a:gd name="T99" fmla="*/ 1008 h 1014"/>
                <a:gd name="T100" fmla="*/ 1267 w 3275"/>
                <a:gd name="T101" fmla="*/ 1008 h 1014"/>
                <a:gd name="T102" fmla="*/ 2058 w 3275"/>
                <a:gd name="T103" fmla="*/ 482 h 1014"/>
                <a:gd name="T104" fmla="*/ 2183 w 3275"/>
                <a:gd name="T105" fmla="*/ 365 h 1014"/>
                <a:gd name="T106" fmla="*/ 2327 w 3275"/>
                <a:gd name="T107" fmla="*/ 231 h 1014"/>
                <a:gd name="T108" fmla="*/ 2363 w 3275"/>
                <a:gd name="T109" fmla="*/ 112 h 1014"/>
                <a:gd name="T110" fmla="*/ 2075 w 3275"/>
                <a:gd name="T111" fmla="*/ 231 h 1014"/>
                <a:gd name="T112" fmla="*/ 2058 w 3275"/>
                <a:gd name="T113" fmla="*/ 482 h 1014"/>
                <a:gd name="T114" fmla="*/ 2166 w 3275"/>
                <a:gd name="T115" fmla="*/ 233 h 1014"/>
                <a:gd name="T116" fmla="*/ 2208 w 3275"/>
                <a:gd name="T117" fmla="*/ 444 h 1014"/>
                <a:gd name="T118" fmla="*/ 2155 w 3275"/>
                <a:gd name="T119" fmla="*/ 439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75" h="1014">
                  <a:moveTo>
                    <a:pt x="575" y="439"/>
                  </a:moveTo>
                  <a:cubicBezTo>
                    <a:pt x="575" y="266"/>
                    <a:pt x="575" y="266"/>
                    <a:pt x="575" y="266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528" y="175"/>
                    <a:pt x="528" y="175"/>
                    <a:pt x="528" y="175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439"/>
                    <a:pt x="477" y="439"/>
                    <a:pt x="477" y="439"/>
                  </a:cubicBezTo>
                  <a:lnTo>
                    <a:pt x="575" y="439"/>
                  </a:lnTo>
                  <a:close/>
                  <a:moveTo>
                    <a:pt x="1400" y="357"/>
                  </a:moveTo>
                  <a:cubicBezTo>
                    <a:pt x="1268" y="357"/>
                    <a:pt x="1268" y="357"/>
                    <a:pt x="1268" y="357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439"/>
                    <a:pt x="1170" y="439"/>
                    <a:pt x="1170" y="439"/>
                  </a:cubicBezTo>
                  <a:cubicBezTo>
                    <a:pt x="1400" y="439"/>
                    <a:pt x="1400" y="439"/>
                    <a:pt x="1400" y="439"/>
                  </a:cubicBezTo>
                  <a:lnTo>
                    <a:pt x="1400" y="357"/>
                  </a:lnTo>
                  <a:close/>
                  <a:moveTo>
                    <a:pt x="234" y="252"/>
                  </a:moveTo>
                  <a:cubicBezTo>
                    <a:pt x="203" y="190"/>
                    <a:pt x="105" y="11"/>
                    <a:pt x="100" y="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122" y="241"/>
                    <a:pt x="227" y="428"/>
                    <a:pt x="233" y="437"/>
                  </a:cubicBezTo>
                  <a:cubicBezTo>
                    <a:pt x="234" y="439"/>
                    <a:pt x="234" y="439"/>
                    <a:pt x="234" y="439"/>
                  </a:cubicBezTo>
                  <a:cubicBezTo>
                    <a:pt x="323" y="439"/>
                    <a:pt x="323" y="439"/>
                    <a:pt x="323" y="439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234" y="252"/>
                  </a:lnTo>
                  <a:close/>
                  <a:moveTo>
                    <a:pt x="1030" y="285"/>
                  </a:moveTo>
                  <a:cubicBezTo>
                    <a:pt x="1030" y="0"/>
                    <a:pt x="1030" y="0"/>
                    <a:pt x="1030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281"/>
                    <a:pt x="936" y="281"/>
                    <a:pt x="936" y="281"/>
                  </a:cubicBezTo>
                  <a:cubicBezTo>
                    <a:pt x="936" y="339"/>
                    <a:pt x="920" y="362"/>
                    <a:pt x="880" y="362"/>
                  </a:cubicBezTo>
                  <a:cubicBezTo>
                    <a:pt x="840" y="362"/>
                    <a:pt x="824" y="339"/>
                    <a:pt x="824" y="28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26" y="286"/>
                    <a:pt x="726" y="286"/>
                    <a:pt x="726" y="286"/>
                  </a:cubicBezTo>
                  <a:cubicBezTo>
                    <a:pt x="726" y="392"/>
                    <a:pt x="778" y="446"/>
                    <a:pt x="879" y="446"/>
                  </a:cubicBezTo>
                  <a:cubicBezTo>
                    <a:pt x="981" y="446"/>
                    <a:pt x="1030" y="394"/>
                    <a:pt x="1030" y="285"/>
                  </a:cubicBezTo>
                  <a:moveTo>
                    <a:pt x="1520" y="903"/>
                  </a:moveTo>
                  <a:cubicBezTo>
                    <a:pt x="1508" y="921"/>
                    <a:pt x="1486" y="941"/>
                    <a:pt x="1457" y="941"/>
                  </a:cubicBezTo>
                  <a:cubicBezTo>
                    <a:pt x="1427" y="941"/>
                    <a:pt x="1410" y="919"/>
                    <a:pt x="1406" y="874"/>
                  </a:cubicBezTo>
                  <a:cubicBezTo>
                    <a:pt x="1580" y="874"/>
                    <a:pt x="1580" y="874"/>
                    <a:pt x="1580" y="874"/>
                  </a:cubicBezTo>
                  <a:cubicBezTo>
                    <a:pt x="1580" y="854"/>
                    <a:pt x="1580" y="854"/>
                    <a:pt x="1580" y="854"/>
                  </a:cubicBezTo>
                  <a:cubicBezTo>
                    <a:pt x="1580" y="745"/>
                    <a:pt x="1533" y="682"/>
                    <a:pt x="1451" y="682"/>
                  </a:cubicBezTo>
                  <a:cubicBezTo>
                    <a:pt x="1387" y="682"/>
                    <a:pt x="1312" y="726"/>
                    <a:pt x="1312" y="849"/>
                  </a:cubicBezTo>
                  <a:cubicBezTo>
                    <a:pt x="1312" y="952"/>
                    <a:pt x="1365" y="1014"/>
                    <a:pt x="1453" y="1014"/>
                  </a:cubicBezTo>
                  <a:cubicBezTo>
                    <a:pt x="1506" y="1014"/>
                    <a:pt x="1547" y="993"/>
                    <a:pt x="1578" y="948"/>
                  </a:cubicBezTo>
                  <a:cubicBezTo>
                    <a:pt x="1580" y="945"/>
                    <a:pt x="1580" y="945"/>
                    <a:pt x="1580" y="945"/>
                  </a:cubicBezTo>
                  <a:cubicBezTo>
                    <a:pt x="1523" y="898"/>
                    <a:pt x="1523" y="898"/>
                    <a:pt x="1523" y="898"/>
                  </a:cubicBezTo>
                  <a:lnTo>
                    <a:pt x="1520" y="903"/>
                  </a:lnTo>
                  <a:close/>
                  <a:moveTo>
                    <a:pt x="1451" y="758"/>
                  </a:moveTo>
                  <a:cubicBezTo>
                    <a:pt x="1460" y="758"/>
                    <a:pt x="1487" y="758"/>
                    <a:pt x="1492" y="816"/>
                  </a:cubicBezTo>
                  <a:cubicBezTo>
                    <a:pt x="1407" y="816"/>
                    <a:pt x="1407" y="816"/>
                    <a:pt x="1407" y="816"/>
                  </a:cubicBezTo>
                  <a:cubicBezTo>
                    <a:pt x="1412" y="778"/>
                    <a:pt x="1427" y="758"/>
                    <a:pt x="1451" y="758"/>
                  </a:cubicBezTo>
                  <a:moveTo>
                    <a:pt x="2516" y="114"/>
                  </a:moveTo>
                  <a:cubicBezTo>
                    <a:pt x="2476" y="114"/>
                    <a:pt x="2442" y="127"/>
                    <a:pt x="2418" y="152"/>
                  </a:cubicBezTo>
                  <a:cubicBezTo>
                    <a:pt x="2389" y="181"/>
                    <a:pt x="2375" y="224"/>
                    <a:pt x="2375" y="280"/>
                  </a:cubicBezTo>
                  <a:cubicBezTo>
                    <a:pt x="2375" y="402"/>
                    <a:pt x="2448" y="446"/>
                    <a:pt x="2516" y="446"/>
                  </a:cubicBezTo>
                  <a:cubicBezTo>
                    <a:pt x="2584" y="446"/>
                    <a:pt x="2657" y="402"/>
                    <a:pt x="2657" y="280"/>
                  </a:cubicBezTo>
                  <a:cubicBezTo>
                    <a:pt x="2657" y="224"/>
                    <a:pt x="2643" y="181"/>
                    <a:pt x="2614" y="152"/>
                  </a:cubicBezTo>
                  <a:cubicBezTo>
                    <a:pt x="2589" y="127"/>
                    <a:pt x="2555" y="114"/>
                    <a:pt x="2516" y="114"/>
                  </a:cubicBezTo>
                  <a:moveTo>
                    <a:pt x="2516" y="370"/>
                  </a:moveTo>
                  <a:cubicBezTo>
                    <a:pt x="2496" y="370"/>
                    <a:pt x="2470" y="361"/>
                    <a:pt x="2470" y="280"/>
                  </a:cubicBezTo>
                  <a:cubicBezTo>
                    <a:pt x="2470" y="219"/>
                    <a:pt x="2484" y="191"/>
                    <a:pt x="2516" y="191"/>
                  </a:cubicBezTo>
                  <a:cubicBezTo>
                    <a:pt x="2536" y="191"/>
                    <a:pt x="2562" y="200"/>
                    <a:pt x="2562" y="280"/>
                  </a:cubicBezTo>
                  <a:cubicBezTo>
                    <a:pt x="2562" y="342"/>
                    <a:pt x="2548" y="370"/>
                    <a:pt x="2516" y="370"/>
                  </a:cubicBezTo>
                  <a:moveTo>
                    <a:pt x="2494" y="682"/>
                  </a:moveTo>
                  <a:cubicBezTo>
                    <a:pt x="2456" y="682"/>
                    <a:pt x="2425" y="702"/>
                    <a:pt x="2406" y="723"/>
                  </a:cubicBezTo>
                  <a:cubicBezTo>
                    <a:pt x="2406" y="556"/>
                    <a:pt x="2406" y="556"/>
                    <a:pt x="2406" y="556"/>
                  </a:cubicBezTo>
                  <a:cubicBezTo>
                    <a:pt x="2310" y="569"/>
                    <a:pt x="2310" y="569"/>
                    <a:pt x="2310" y="569"/>
                  </a:cubicBezTo>
                  <a:cubicBezTo>
                    <a:pt x="2310" y="1008"/>
                    <a:pt x="2310" y="1008"/>
                    <a:pt x="2310" y="1008"/>
                  </a:cubicBezTo>
                  <a:cubicBezTo>
                    <a:pt x="2406" y="1008"/>
                    <a:pt x="2406" y="1008"/>
                    <a:pt x="2406" y="1008"/>
                  </a:cubicBezTo>
                  <a:cubicBezTo>
                    <a:pt x="2406" y="790"/>
                    <a:pt x="2406" y="790"/>
                    <a:pt x="2406" y="790"/>
                  </a:cubicBezTo>
                  <a:cubicBezTo>
                    <a:pt x="2425" y="773"/>
                    <a:pt x="2441" y="765"/>
                    <a:pt x="2455" y="765"/>
                  </a:cubicBezTo>
                  <a:cubicBezTo>
                    <a:pt x="2467" y="765"/>
                    <a:pt x="2478" y="768"/>
                    <a:pt x="2478" y="796"/>
                  </a:cubicBezTo>
                  <a:cubicBezTo>
                    <a:pt x="2478" y="1008"/>
                    <a:pt x="2478" y="1008"/>
                    <a:pt x="2478" y="1008"/>
                  </a:cubicBezTo>
                  <a:cubicBezTo>
                    <a:pt x="2573" y="1008"/>
                    <a:pt x="2573" y="1008"/>
                    <a:pt x="2573" y="1008"/>
                  </a:cubicBezTo>
                  <a:cubicBezTo>
                    <a:pt x="2573" y="768"/>
                    <a:pt x="2573" y="768"/>
                    <a:pt x="2573" y="768"/>
                  </a:cubicBezTo>
                  <a:cubicBezTo>
                    <a:pt x="2573" y="712"/>
                    <a:pt x="2546" y="682"/>
                    <a:pt x="2494" y="682"/>
                  </a:cubicBezTo>
                  <a:moveTo>
                    <a:pt x="3217" y="330"/>
                  </a:moveTo>
                  <a:cubicBezTo>
                    <a:pt x="3214" y="334"/>
                    <a:pt x="3214" y="334"/>
                    <a:pt x="3214" y="334"/>
                  </a:cubicBezTo>
                  <a:cubicBezTo>
                    <a:pt x="3203" y="353"/>
                    <a:pt x="3180" y="372"/>
                    <a:pt x="3152" y="372"/>
                  </a:cubicBezTo>
                  <a:cubicBezTo>
                    <a:pt x="3121" y="372"/>
                    <a:pt x="3105" y="350"/>
                    <a:pt x="3101" y="306"/>
                  </a:cubicBezTo>
                  <a:cubicBezTo>
                    <a:pt x="3275" y="306"/>
                    <a:pt x="3275" y="306"/>
                    <a:pt x="3275" y="306"/>
                  </a:cubicBezTo>
                  <a:cubicBezTo>
                    <a:pt x="3275" y="285"/>
                    <a:pt x="3275" y="285"/>
                    <a:pt x="3275" y="285"/>
                  </a:cubicBezTo>
                  <a:cubicBezTo>
                    <a:pt x="3275" y="176"/>
                    <a:pt x="3227" y="114"/>
                    <a:pt x="3145" y="114"/>
                  </a:cubicBezTo>
                  <a:cubicBezTo>
                    <a:pt x="3081" y="114"/>
                    <a:pt x="3007" y="157"/>
                    <a:pt x="3007" y="280"/>
                  </a:cubicBezTo>
                  <a:cubicBezTo>
                    <a:pt x="3007" y="384"/>
                    <a:pt x="3060" y="446"/>
                    <a:pt x="3148" y="446"/>
                  </a:cubicBezTo>
                  <a:cubicBezTo>
                    <a:pt x="3201" y="446"/>
                    <a:pt x="3242" y="424"/>
                    <a:pt x="3273" y="380"/>
                  </a:cubicBezTo>
                  <a:cubicBezTo>
                    <a:pt x="3275" y="376"/>
                    <a:pt x="3275" y="376"/>
                    <a:pt x="3275" y="376"/>
                  </a:cubicBezTo>
                  <a:lnTo>
                    <a:pt x="3217" y="330"/>
                  </a:lnTo>
                  <a:close/>
                  <a:moveTo>
                    <a:pt x="3145" y="189"/>
                  </a:moveTo>
                  <a:cubicBezTo>
                    <a:pt x="3154" y="189"/>
                    <a:pt x="3181" y="189"/>
                    <a:pt x="3187" y="247"/>
                  </a:cubicBezTo>
                  <a:cubicBezTo>
                    <a:pt x="3102" y="247"/>
                    <a:pt x="3102" y="247"/>
                    <a:pt x="3102" y="247"/>
                  </a:cubicBezTo>
                  <a:cubicBezTo>
                    <a:pt x="3107" y="210"/>
                    <a:pt x="3122" y="189"/>
                    <a:pt x="3145" y="189"/>
                  </a:cubicBezTo>
                  <a:moveTo>
                    <a:pt x="2886" y="114"/>
                  </a:moveTo>
                  <a:cubicBezTo>
                    <a:pt x="2848" y="114"/>
                    <a:pt x="2817" y="134"/>
                    <a:pt x="2798" y="154"/>
                  </a:cubicBezTo>
                  <a:cubicBezTo>
                    <a:pt x="2798" y="120"/>
                    <a:pt x="2798" y="120"/>
                    <a:pt x="2798" y="120"/>
                  </a:cubicBezTo>
                  <a:cubicBezTo>
                    <a:pt x="2702" y="120"/>
                    <a:pt x="2702" y="120"/>
                    <a:pt x="2702" y="120"/>
                  </a:cubicBezTo>
                  <a:cubicBezTo>
                    <a:pt x="2702" y="439"/>
                    <a:pt x="2702" y="439"/>
                    <a:pt x="2702" y="439"/>
                  </a:cubicBezTo>
                  <a:cubicBezTo>
                    <a:pt x="2798" y="439"/>
                    <a:pt x="2798" y="439"/>
                    <a:pt x="2798" y="439"/>
                  </a:cubicBezTo>
                  <a:cubicBezTo>
                    <a:pt x="2798" y="221"/>
                    <a:pt x="2798" y="221"/>
                    <a:pt x="2798" y="221"/>
                  </a:cubicBezTo>
                  <a:cubicBezTo>
                    <a:pt x="2817" y="204"/>
                    <a:pt x="2833" y="196"/>
                    <a:pt x="2847" y="196"/>
                  </a:cubicBezTo>
                  <a:cubicBezTo>
                    <a:pt x="2859" y="196"/>
                    <a:pt x="2870" y="200"/>
                    <a:pt x="2870" y="227"/>
                  </a:cubicBezTo>
                  <a:cubicBezTo>
                    <a:pt x="2870" y="439"/>
                    <a:pt x="2870" y="439"/>
                    <a:pt x="2870" y="439"/>
                  </a:cubicBezTo>
                  <a:cubicBezTo>
                    <a:pt x="2965" y="439"/>
                    <a:pt x="2965" y="439"/>
                    <a:pt x="2965" y="439"/>
                  </a:cubicBezTo>
                  <a:cubicBezTo>
                    <a:pt x="2965" y="200"/>
                    <a:pt x="2965" y="200"/>
                    <a:pt x="2965" y="200"/>
                  </a:cubicBezTo>
                  <a:cubicBezTo>
                    <a:pt x="2965" y="143"/>
                    <a:pt x="2938" y="114"/>
                    <a:pt x="2886" y="114"/>
                  </a:cubicBezTo>
                  <a:moveTo>
                    <a:pt x="2202" y="583"/>
                  </a:moveTo>
                  <a:cubicBezTo>
                    <a:pt x="2107" y="596"/>
                    <a:pt x="2107" y="596"/>
                    <a:pt x="2107" y="596"/>
                  </a:cubicBezTo>
                  <a:cubicBezTo>
                    <a:pt x="2107" y="689"/>
                    <a:pt x="2107" y="689"/>
                    <a:pt x="2107" y="689"/>
                  </a:cubicBezTo>
                  <a:cubicBezTo>
                    <a:pt x="2063" y="689"/>
                    <a:pt x="2063" y="689"/>
                    <a:pt x="2063" y="689"/>
                  </a:cubicBezTo>
                  <a:cubicBezTo>
                    <a:pt x="2063" y="762"/>
                    <a:pt x="2063" y="762"/>
                    <a:pt x="2063" y="762"/>
                  </a:cubicBezTo>
                  <a:cubicBezTo>
                    <a:pt x="2107" y="762"/>
                    <a:pt x="2107" y="762"/>
                    <a:pt x="2107" y="762"/>
                  </a:cubicBezTo>
                  <a:cubicBezTo>
                    <a:pt x="2107" y="926"/>
                    <a:pt x="2107" y="926"/>
                    <a:pt x="2107" y="926"/>
                  </a:cubicBezTo>
                  <a:cubicBezTo>
                    <a:pt x="2107" y="989"/>
                    <a:pt x="2133" y="1012"/>
                    <a:pt x="2206" y="1012"/>
                  </a:cubicBezTo>
                  <a:cubicBezTo>
                    <a:pt x="2225" y="1012"/>
                    <a:pt x="2254" y="1009"/>
                    <a:pt x="2261" y="1007"/>
                  </a:cubicBezTo>
                  <a:cubicBezTo>
                    <a:pt x="2264" y="1006"/>
                    <a:pt x="2264" y="1006"/>
                    <a:pt x="2264" y="1006"/>
                  </a:cubicBezTo>
                  <a:cubicBezTo>
                    <a:pt x="2264" y="934"/>
                    <a:pt x="2264" y="934"/>
                    <a:pt x="2264" y="934"/>
                  </a:cubicBezTo>
                  <a:cubicBezTo>
                    <a:pt x="2257" y="937"/>
                    <a:pt x="2257" y="937"/>
                    <a:pt x="2257" y="937"/>
                  </a:cubicBezTo>
                  <a:cubicBezTo>
                    <a:pt x="2254" y="938"/>
                    <a:pt x="2242" y="940"/>
                    <a:pt x="2234" y="940"/>
                  </a:cubicBezTo>
                  <a:cubicBezTo>
                    <a:pt x="2207" y="940"/>
                    <a:pt x="2202" y="933"/>
                    <a:pt x="2202" y="904"/>
                  </a:cubicBezTo>
                  <a:cubicBezTo>
                    <a:pt x="2202" y="762"/>
                    <a:pt x="2202" y="762"/>
                    <a:pt x="2202" y="762"/>
                  </a:cubicBezTo>
                  <a:cubicBezTo>
                    <a:pt x="2268" y="762"/>
                    <a:pt x="2268" y="762"/>
                    <a:pt x="2268" y="762"/>
                  </a:cubicBezTo>
                  <a:cubicBezTo>
                    <a:pt x="2268" y="689"/>
                    <a:pt x="2268" y="689"/>
                    <a:pt x="2268" y="689"/>
                  </a:cubicBezTo>
                  <a:cubicBezTo>
                    <a:pt x="2202" y="689"/>
                    <a:pt x="2202" y="689"/>
                    <a:pt x="2202" y="689"/>
                  </a:cubicBezTo>
                  <a:lnTo>
                    <a:pt x="2202" y="583"/>
                  </a:lnTo>
                  <a:close/>
                  <a:moveTo>
                    <a:pt x="1946" y="114"/>
                  </a:moveTo>
                  <a:cubicBezTo>
                    <a:pt x="1908" y="114"/>
                    <a:pt x="1877" y="134"/>
                    <a:pt x="1859" y="154"/>
                  </a:cubicBezTo>
                  <a:cubicBezTo>
                    <a:pt x="1859" y="120"/>
                    <a:pt x="1859" y="120"/>
                    <a:pt x="1859" y="120"/>
                  </a:cubicBezTo>
                  <a:cubicBezTo>
                    <a:pt x="1763" y="120"/>
                    <a:pt x="1763" y="120"/>
                    <a:pt x="1763" y="120"/>
                  </a:cubicBezTo>
                  <a:cubicBezTo>
                    <a:pt x="1763" y="439"/>
                    <a:pt x="1763" y="439"/>
                    <a:pt x="1763" y="439"/>
                  </a:cubicBezTo>
                  <a:cubicBezTo>
                    <a:pt x="1859" y="439"/>
                    <a:pt x="1859" y="439"/>
                    <a:pt x="1859" y="439"/>
                  </a:cubicBezTo>
                  <a:cubicBezTo>
                    <a:pt x="1859" y="221"/>
                    <a:pt x="1859" y="221"/>
                    <a:pt x="1859" y="221"/>
                  </a:cubicBezTo>
                  <a:cubicBezTo>
                    <a:pt x="1877" y="204"/>
                    <a:pt x="1894" y="196"/>
                    <a:pt x="1908" y="196"/>
                  </a:cubicBezTo>
                  <a:cubicBezTo>
                    <a:pt x="1920" y="196"/>
                    <a:pt x="1931" y="200"/>
                    <a:pt x="1931" y="227"/>
                  </a:cubicBezTo>
                  <a:cubicBezTo>
                    <a:pt x="1931" y="439"/>
                    <a:pt x="1931" y="439"/>
                    <a:pt x="1931" y="439"/>
                  </a:cubicBezTo>
                  <a:cubicBezTo>
                    <a:pt x="2026" y="439"/>
                    <a:pt x="2026" y="439"/>
                    <a:pt x="2026" y="439"/>
                  </a:cubicBezTo>
                  <a:cubicBezTo>
                    <a:pt x="2026" y="200"/>
                    <a:pt x="2026" y="200"/>
                    <a:pt x="2026" y="200"/>
                  </a:cubicBezTo>
                  <a:cubicBezTo>
                    <a:pt x="2026" y="143"/>
                    <a:pt x="1998" y="114"/>
                    <a:pt x="1946" y="114"/>
                  </a:cubicBezTo>
                  <a:moveTo>
                    <a:pt x="1615" y="439"/>
                  </a:moveTo>
                  <a:cubicBezTo>
                    <a:pt x="1710" y="439"/>
                    <a:pt x="1710" y="439"/>
                    <a:pt x="1710" y="439"/>
                  </a:cubicBezTo>
                  <a:cubicBezTo>
                    <a:pt x="1708" y="433"/>
                    <a:pt x="1708" y="433"/>
                    <a:pt x="1708" y="433"/>
                  </a:cubicBezTo>
                  <a:cubicBezTo>
                    <a:pt x="1702" y="419"/>
                    <a:pt x="1700" y="398"/>
                    <a:pt x="1700" y="359"/>
                  </a:cubicBezTo>
                  <a:cubicBezTo>
                    <a:pt x="1700" y="221"/>
                    <a:pt x="1700" y="221"/>
                    <a:pt x="1700" y="221"/>
                  </a:cubicBezTo>
                  <a:cubicBezTo>
                    <a:pt x="1700" y="148"/>
                    <a:pt x="1668" y="114"/>
                    <a:pt x="1597" y="114"/>
                  </a:cubicBezTo>
                  <a:cubicBezTo>
                    <a:pt x="1542" y="114"/>
                    <a:pt x="1492" y="131"/>
                    <a:pt x="1454" y="165"/>
                  </a:cubicBezTo>
                  <a:cubicBezTo>
                    <a:pt x="1450" y="168"/>
                    <a:pt x="1450" y="168"/>
                    <a:pt x="1450" y="168"/>
                  </a:cubicBezTo>
                  <a:cubicBezTo>
                    <a:pt x="1495" y="226"/>
                    <a:pt x="1495" y="226"/>
                    <a:pt x="1495" y="226"/>
                  </a:cubicBezTo>
                  <a:cubicBezTo>
                    <a:pt x="1499" y="223"/>
                    <a:pt x="1499" y="223"/>
                    <a:pt x="1499" y="223"/>
                  </a:cubicBezTo>
                  <a:cubicBezTo>
                    <a:pt x="1515" y="211"/>
                    <a:pt x="1548" y="191"/>
                    <a:pt x="1581" y="191"/>
                  </a:cubicBezTo>
                  <a:cubicBezTo>
                    <a:pt x="1600" y="191"/>
                    <a:pt x="1608" y="199"/>
                    <a:pt x="1608" y="221"/>
                  </a:cubicBezTo>
                  <a:cubicBezTo>
                    <a:pt x="1608" y="230"/>
                    <a:pt x="1608" y="230"/>
                    <a:pt x="1608" y="230"/>
                  </a:cubicBezTo>
                  <a:cubicBezTo>
                    <a:pt x="1495" y="251"/>
                    <a:pt x="1441" y="293"/>
                    <a:pt x="1441" y="357"/>
                  </a:cubicBezTo>
                  <a:cubicBezTo>
                    <a:pt x="1441" y="412"/>
                    <a:pt x="1470" y="443"/>
                    <a:pt x="1521" y="443"/>
                  </a:cubicBezTo>
                  <a:cubicBezTo>
                    <a:pt x="1556" y="443"/>
                    <a:pt x="1585" y="431"/>
                    <a:pt x="1608" y="405"/>
                  </a:cubicBezTo>
                  <a:cubicBezTo>
                    <a:pt x="1609" y="419"/>
                    <a:pt x="1611" y="428"/>
                    <a:pt x="1614" y="436"/>
                  </a:cubicBezTo>
                  <a:lnTo>
                    <a:pt x="1615" y="439"/>
                  </a:lnTo>
                  <a:close/>
                  <a:moveTo>
                    <a:pt x="1608" y="346"/>
                  </a:moveTo>
                  <a:cubicBezTo>
                    <a:pt x="1592" y="360"/>
                    <a:pt x="1575" y="367"/>
                    <a:pt x="1558" y="367"/>
                  </a:cubicBezTo>
                  <a:cubicBezTo>
                    <a:pt x="1542" y="367"/>
                    <a:pt x="1534" y="358"/>
                    <a:pt x="1534" y="342"/>
                  </a:cubicBezTo>
                  <a:cubicBezTo>
                    <a:pt x="1534" y="323"/>
                    <a:pt x="1542" y="301"/>
                    <a:pt x="1608" y="285"/>
                  </a:cubicBezTo>
                  <a:lnTo>
                    <a:pt x="1608" y="346"/>
                  </a:lnTo>
                  <a:close/>
                  <a:moveTo>
                    <a:pt x="1871" y="928"/>
                  </a:moveTo>
                  <a:cubicBezTo>
                    <a:pt x="1871" y="790"/>
                    <a:pt x="1871" y="790"/>
                    <a:pt x="1871" y="790"/>
                  </a:cubicBezTo>
                  <a:cubicBezTo>
                    <a:pt x="1871" y="716"/>
                    <a:pt x="1839" y="682"/>
                    <a:pt x="1768" y="682"/>
                  </a:cubicBezTo>
                  <a:cubicBezTo>
                    <a:pt x="1713" y="682"/>
                    <a:pt x="1663" y="700"/>
                    <a:pt x="1625" y="733"/>
                  </a:cubicBezTo>
                  <a:cubicBezTo>
                    <a:pt x="1621" y="736"/>
                    <a:pt x="1621" y="736"/>
                    <a:pt x="1621" y="736"/>
                  </a:cubicBezTo>
                  <a:cubicBezTo>
                    <a:pt x="1666" y="795"/>
                    <a:pt x="1666" y="795"/>
                    <a:pt x="1666" y="795"/>
                  </a:cubicBezTo>
                  <a:cubicBezTo>
                    <a:pt x="1670" y="792"/>
                    <a:pt x="1670" y="792"/>
                    <a:pt x="1670" y="792"/>
                  </a:cubicBezTo>
                  <a:cubicBezTo>
                    <a:pt x="1686" y="780"/>
                    <a:pt x="1719" y="759"/>
                    <a:pt x="1752" y="759"/>
                  </a:cubicBezTo>
                  <a:cubicBezTo>
                    <a:pt x="1771" y="759"/>
                    <a:pt x="1779" y="768"/>
                    <a:pt x="1779" y="790"/>
                  </a:cubicBezTo>
                  <a:cubicBezTo>
                    <a:pt x="1779" y="799"/>
                    <a:pt x="1779" y="799"/>
                    <a:pt x="1779" y="799"/>
                  </a:cubicBezTo>
                  <a:cubicBezTo>
                    <a:pt x="1666" y="820"/>
                    <a:pt x="1612" y="861"/>
                    <a:pt x="1612" y="926"/>
                  </a:cubicBezTo>
                  <a:cubicBezTo>
                    <a:pt x="1612" y="980"/>
                    <a:pt x="1641" y="1012"/>
                    <a:pt x="1692" y="1012"/>
                  </a:cubicBezTo>
                  <a:cubicBezTo>
                    <a:pt x="1727" y="1012"/>
                    <a:pt x="1756" y="999"/>
                    <a:pt x="1779" y="974"/>
                  </a:cubicBezTo>
                  <a:cubicBezTo>
                    <a:pt x="1780" y="987"/>
                    <a:pt x="1782" y="997"/>
                    <a:pt x="1785" y="1005"/>
                  </a:cubicBezTo>
                  <a:cubicBezTo>
                    <a:pt x="1786" y="1008"/>
                    <a:pt x="1786" y="1008"/>
                    <a:pt x="1786" y="1008"/>
                  </a:cubicBezTo>
                  <a:cubicBezTo>
                    <a:pt x="1881" y="1008"/>
                    <a:pt x="1881" y="1008"/>
                    <a:pt x="1881" y="1008"/>
                  </a:cubicBezTo>
                  <a:cubicBezTo>
                    <a:pt x="1879" y="1002"/>
                    <a:pt x="1879" y="1002"/>
                    <a:pt x="1879" y="1002"/>
                  </a:cubicBezTo>
                  <a:cubicBezTo>
                    <a:pt x="1873" y="987"/>
                    <a:pt x="1871" y="967"/>
                    <a:pt x="1871" y="928"/>
                  </a:cubicBezTo>
                  <a:moveTo>
                    <a:pt x="1779" y="915"/>
                  </a:moveTo>
                  <a:cubicBezTo>
                    <a:pt x="1763" y="929"/>
                    <a:pt x="1746" y="936"/>
                    <a:pt x="1729" y="936"/>
                  </a:cubicBezTo>
                  <a:cubicBezTo>
                    <a:pt x="1713" y="936"/>
                    <a:pt x="1705" y="927"/>
                    <a:pt x="1705" y="910"/>
                  </a:cubicBezTo>
                  <a:cubicBezTo>
                    <a:pt x="1705" y="892"/>
                    <a:pt x="1713" y="869"/>
                    <a:pt x="1779" y="854"/>
                  </a:cubicBezTo>
                  <a:lnTo>
                    <a:pt x="1779" y="915"/>
                  </a:lnTo>
                  <a:close/>
                  <a:moveTo>
                    <a:pt x="1930" y="1008"/>
                  </a:moveTo>
                  <a:cubicBezTo>
                    <a:pt x="2026" y="1008"/>
                    <a:pt x="2026" y="1008"/>
                    <a:pt x="2026" y="1008"/>
                  </a:cubicBezTo>
                  <a:cubicBezTo>
                    <a:pt x="2026" y="606"/>
                    <a:pt x="2026" y="606"/>
                    <a:pt x="2026" y="606"/>
                  </a:cubicBezTo>
                  <a:cubicBezTo>
                    <a:pt x="1930" y="619"/>
                    <a:pt x="1930" y="619"/>
                    <a:pt x="1930" y="619"/>
                  </a:cubicBezTo>
                  <a:lnTo>
                    <a:pt x="1930" y="1008"/>
                  </a:lnTo>
                  <a:close/>
                  <a:moveTo>
                    <a:pt x="1169" y="740"/>
                  </a:moveTo>
                  <a:cubicBezTo>
                    <a:pt x="1030" y="740"/>
                    <a:pt x="1030" y="740"/>
                    <a:pt x="1030" y="740"/>
                  </a:cubicBezTo>
                  <a:cubicBezTo>
                    <a:pt x="1030" y="575"/>
                    <a:pt x="1030" y="575"/>
                    <a:pt x="1030" y="575"/>
                  </a:cubicBezTo>
                  <a:cubicBezTo>
                    <a:pt x="932" y="575"/>
                    <a:pt x="932" y="575"/>
                    <a:pt x="932" y="575"/>
                  </a:cubicBezTo>
                  <a:cubicBezTo>
                    <a:pt x="932" y="1008"/>
                    <a:pt x="932" y="1008"/>
                    <a:pt x="932" y="1008"/>
                  </a:cubicBezTo>
                  <a:cubicBezTo>
                    <a:pt x="1030" y="1008"/>
                    <a:pt x="1030" y="1008"/>
                    <a:pt x="1030" y="1008"/>
                  </a:cubicBezTo>
                  <a:cubicBezTo>
                    <a:pt x="1030" y="823"/>
                    <a:pt x="1030" y="823"/>
                    <a:pt x="1030" y="823"/>
                  </a:cubicBezTo>
                  <a:cubicBezTo>
                    <a:pt x="1169" y="823"/>
                    <a:pt x="1169" y="823"/>
                    <a:pt x="1169" y="823"/>
                  </a:cubicBezTo>
                  <a:cubicBezTo>
                    <a:pt x="1169" y="1008"/>
                    <a:pt x="1169" y="1008"/>
                    <a:pt x="1169" y="1008"/>
                  </a:cubicBezTo>
                  <a:cubicBezTo>
                    <a:pt x="1267" y="1008"/>
                    <a:pt x="1267" y="1008"/>
                    <a:pt x="1267" y="1008"/>
                  </a:cubicBezTo>
                  <a:cubicBezTo>
                    <a:pt x="1267" y="575"/>
                    <a:pt x="1267" y="575"/>
                    <a:pt x="1267" y="575"/>
                  </a:cubicBezTo>
                  <a:cubicBezTo>
                    <a:pt x="1169" y="575"/>
                    <a:pt x="1169" y="575"/>
                    <a:pt x="1169" y="575"/>
                  </a:cubicBezTo>
                  <a:lnTo>
                    <a:pt x="1169" y="740"/>
                  </a:lnTo>
                  <a:close/>
                  <a:moveTo>
                    <a:pt x="2058" y="482"/>
                  </a:moveTo>
                  <a:cubicBezTo>
                    <a:pt x="2058" y="533"/>
                    <a:pt x="2100" y="553"/>
                    <a:pt x="2193" y="553"/>
                  </a:cubicBezTo>
                  <a:cubicBezTo>
                    <a:pt x="2291" y="553"/>
                    <a:pt x="2354" y="517"/>
                    <a:pt x="2354" y="457"/>
                  </a:cubicBezTo>
                  <a:cubicBezTo>
                    <a:pt x="2354" y="397"/>
                    <a:pt x="2317" y="373"/>
                    <a:pt x="2223" y="367"/>
                  </a:cubicBezTo>
                  <a:cubicBezTo>
                    <a:pt x="2183" y="365"/>
                    <a:pt x="2183" y="365"/>
                    <a:pt x="2183" y="365"/>
                  </a:cubicBezTo>
                  <a:cubicBezTo>
                    <a:pt x="2160" y="363"/>
                    <a:pt x="2159" y="357"/>
                    <a:pt x="2159" y="352"/>
                  </a:cubicBezTo>
                  <a:cubicBezTo>
                    <a:pt x="2159" y="350"/>
                    <a:pt x="2160" y="347"/>
                    <a:pt x="2164" y="343"/>
                  </a:cubicBezTo>
                  <a:cubicBezTo>
                    <a:pt x="2176" y="345"/>
                    <a:pt x="2189" y="347"/>
                    <a:pt x="2202" y="347"/>
                  </a:cubicBezTo>
                  <a:cubicBezTo>
                    <a:pt x="2279" y="347"/>
                    <a:pt x="2327" y="302"/>
                    <a:pt x="2327" y="231"/>
                  </a:cubicBezTo>
                  <a:cubicBezTo>
                    <a:pt x="2327" y="220"/>
                    <a:pt x="2326" y="208"/>
                    <a:pt x="2322" y="196"/>
                  </a:cubicBezTo>
                  <a:cubicBezTo>
                    <a:pt x="2338" y="194"/>
                    <a:pt x="2352" y="194"/>
                    <a:pt x="2359" y="194"/>
                  </a:cubicBezTo>
                  <a:cubicBezTo>
                    <a:pt x="2363" y="194"/>
                    <a:pt x="2363" y="194"/>
                    <a:pt x="2363" y="194"/>
                  </a:cubicBezTo>
                  <a:cubicBezTo>
                    <a:pt x="2363" y="112"/>
                    <a:pt x="2363" y="112"/>
                    <a:pt x="2363" y="112"/>
                  </a:cubicBezTo>
                  <a:cubicBezTo>
                    <a:pt x="2358" y="113"/>
                    <a:pt x="2358" y="113"/>
                    <a:pt x="2358" y="113"/>
                  </a:cubicBezTo>
                  <a:cubicBezTo>
                    <a:pt x="2336" y="115"/>
                    <a:pt x="2309" y="127"/>
                    <a:pt x="2291" y="143"/>
                  </a:cubicBezTo>
                  <a:cubicBezTo>
                    <a:pt x="2269" y="124"/>
                    <a:pt x="2239" y="114"/>
                    <a:pt x="2202" y="114"/>
                  </a:cubicBezTo>
                  <a:cubicBezTo>
                    <a:pt x="2125" y="114"/>
                    <a:pt x="2075" y="159"/>
                    <a:pt x="2075" y="231"/>
                  </a:cubicBezTo>
                  <a:cubicBezTo>
                    <a:pt x="2075" y="268"/>
                    <a:pt x="2089" y="300"/>
                    <a:pt x="2116" y="321"/>
                  </a:cubicBezTo>
                  <a:cubicBezTo>
                    <a:pt x="2094" y="337"/>
                    <a:pt x="2080" y="360"/>
                    <a:pt x="2080" y="380"/>
                  </a:cubicBezTo>
                  <a:cubicBezTo>
                    <a:pt x="2080" y="396"/>
                    <a:pt x="2087" y="409"/>
                    <a:pt x="2100" y="419"/>
                  </a:cubicBezTo>
                  <a:cubicBezTo>
                    <a:pt x="2072" y="436"/>
                    <a:pt x="2058" y="456"/>
                    <a:pt x="2058" y="482"/>
                  </a:cubicBezTo>
                  <a:moveTo>
                    <a:pt x="2203" y="182"/>
                  </a:moveTo>
                  <a:cubicBezTo>
                    <a:pt x="2233" y="182"/>
                    <a:pt x="2240" y="210"/>
                    <a:pt x="2240" y="233"/>
                  </a:cubicBezTo>
                  <a:cubicBezTo>
                    <a:pt x="2240" y="266"/>
                    <a:pt x="2226" y="284"/>
                    <a:pt x="2203" y="284"/>
                  </a:cubicBezTo>
                  <a:cubicBezTo>
                    <a:pt x="2171" y="284"/>
                    <a:pt x="2166" y="252"/>
                    <a:pt x="2166" y="233"/>
                  </a:cubicBezTo>
                  <a:cubicBezTo>
                    <a:pt x="2166" y="214"/>
                    <a:pt x="2171" y="182"/>
                    <a:pt x="2203" y="182"/>
                  </a:cubicBezTo>
                  <a:moveTo>
                    <a:pt x="2155" y="439"/>
                  </a:moveTo>
                  <a:cubicBezTo>
                    <a:pt x="2157" y="440"/>
                    <a:pt x="2159" y="440"/>
                    <a:pt x="2161" y="440"/>
                  </a:cubicBezTo>
                  <a:cubicBezTo>
                    <a:pt x="2208" y="444"/>
                    <a:pt x="2208" y="444"/>
                    <a:pt x="2208" y="444"/>
                  </a:cubicBezTo>
                  <a:cubicBezTo>
                    <a:pt x="2266" y="448"/>
                    <a:pt x="2268" y="456"/>
                    <a:pt x="2268" y="470"/>
                  </a:cubicBezTo>
                  <a:cubicBezTo>
                    <a:pt x="2268" y="488"/>
                    <a:pt x="2244" y="500"/>
                    <a:pt x="2206" y="500"/>
                  </a:cubicBezTo>
                  <a:cubicBezTo>
                    <a:pt x="2152" y="500"/>
                    <a:pt x="2141" y="487"/>
                    <a:pt x="2141" y="467"/>
                  </a:cubicBezTo>
                  <a:cubicBezTo>
                    <a:pt x="2141" y="457"/>
                    <a:pt x="2146" y="447"/>
                    <a:pt x="2155" y="4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174009-F1AD-524C-D80E-4CAB996A7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663" y="4663440"/>
            <a:ext cx="1828800" cy="219456"/>
          </a:xfrm>
          <a:prstGeom prst="roundRect">
            <a:avLst>
              <a:gd name="adj" fmla="val 50000"/>
            </a:avLst>
          </a:prstGeom>
          <a:ln w="19050">
            <a:solidFill>
              <a:schemeClr val="bg1"/>
            </a:solidFill>
          </a:ln>
        </p:spPr>
        <p:txBody>
          <a:bodyPr vert="horz" lIns="182880" tIns="45720" rIns="91440" bIns="45720" rtlCol="0" anchor="ctr"/>
          <a:lstStyle>
            <a:lvl1pPr algn="l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2797501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4733" y="4843025"/>
            <a:ext cx="547925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Division Name or Footer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57200" y="4843025"/>
            <a:ext cx="2367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00" smtClean="0"/>
            </a:lvl1pPr>
          </a:lstStyle>
          <a:p>
            <a:fld id="{811F7B40-3EE5-44CD-B63D-443206A232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786384"/>
            <a:ext cx="8229601" cy="3139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4B29C02-DEB6-448E-B3AD-32DB006FDC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53312"/>
            <a:ext cx="3886200" cy="3008376"/>
          </a:xfrm>
        </p:spPr>
        <p:txBody>
          <a:bodyPr/>
          <a:lstStyle>
            <a:lvl1pPr marL="228594" indent="-228594">
              <a:defRPr/>
            </a:lvl1pPr>
            <a:lvl2pPr marL="457189" indent="-228594">
              <a:defRPr/>
            </a:lvl2pPr>
            <a:lvl3pPr marL="685783" indent="-228594">
              <a:defRPr/>
            </a:lvl3pPr>
            <a:lvl4pPr marL="914378" indent="-228594">
              <a:defRPr/>
            </a:lvl4pPr>
            <a:lvl5pPr marL="1142972" indent="-22859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F0C4306-70B2-4436-985B-B1DEB46DAF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1353312"/>
            <a:ext cx="3886200" cy="3008376"/>
          </a:xfrm>
        </p:spPr>
        <p:txBody>
          <a:bodyPr/>
          <a:lstStyle>
            <a:lvl1pPr marL="228594" indent="-228594">
              <a:defRPr/>
            </a:lvl1pPr>
            <a:lvl2pPr marL="457189" indent="-228594">
              <a:defRPr/>
            </a:lvl2pPr>
            <a:lvl3pPr marL="685783" indent="-228594">
              <a:defRPr/>
            </a:lvl3pPr>
            <a:lvl4pPr marL="914378" indent="-228594">
              <a:defRPr/>
            </a:lvl4pPr>
            <a:lvl5pPr marL="1142972" indent="-22859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362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457200" y="1353312"/>
            <a:ext cx="3886200" cy="300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0"/>
          </p:nvPr>
        </p:nvSpPr>
        <p:spPr>
          <a:xfrm>
            <a:off x="4800599" y="1353312"/>
            <a:ext cx="3886200" cy="300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4733" y="4843025"/>
            <a:ext cx="547925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Division Name or Footer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57200" y="4843025"/>
            <a:ext cx="2367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11F7B40-3EE5-44CD-B63D-443206A232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786384"/>
            <a:ext cx="8228215" cy="3139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0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457200" y="1353312"/>
            <a:ext cx="3886200" cy="300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0"/>
          </p:nvPr>
        </p:nvSpPr>
        <p:spPr>
          <a:xfrm>
            <a:off x="4800599" y="1353312"/>
            <a:ext cx="3886200" cy="3009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4733" y="4843025"/>
            <a:ext cx="547925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 Name or Footer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57200" y="4843025"/>
            <a:ext cx="2367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11F7B40-3EE5-44CD-B63D-443206A232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786384"/>
            <a:ext cx="8228215" cy="3139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858942-9006-7DB7-7324-97FBE03544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438" y="1554480"/>
            <a:ext cx="7446962" cy="265176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F5C714-8EA7-9E55-9977-F1AF1237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82DA2B3-B5AF-632C-5F39-B4DB388C1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5382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858942-9006-7DB7-7324-97FBE03544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438" y="1554480"/>
            <a:ext cx="7446962" cy="265176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0CBCABA-635A-9649-D0AC-CE05C3AAC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DC5FA75-A5AC-B120-4591-521CF6D2C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25605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vy Text 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72392"/>
            <a:ext cx="3978140" cy="2647182"/>
          </a:xfrm>
        </p:spPr>
        <p:txBody>
          <a:bodyPr/>
          <a:lstStyle>
            <a:lvl1pPr>
              <a:lnSpc>
                <a:spcPct val="115000"/>
              </a:lnSpc>
              <a:defRPr sz="1100"/>
            </a:lvl1pPr>
            <a:lvl2pPr>
              <a:lnSpc>
                <a:spcPct val="112000"/>
              </a:lnSpc>
              <a:defRPr sz="105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52610-DBFC-9EDF-6011-28AA66529BA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99160" y="1572392"/>
            <a:ext cx="3978140" cy="2647182"/>
          </a:xfrm>
        </p:spPr>
        <p:txBody>
          <a:bodyPr/>
          <a:lstStyle>
            <a:lvl1pPr>
              <a:lnSpc>
                <a:spcPct val="115000"/>
              </a:lnSpc>
              <a:defRPr sz="1100"/>
            </a:lvl1pPr>
            <a:lvl2pPr>
              <a:lnSpc>
                <a:spcPct val="112000"/>
              </a:lnSpc>
              <a:defRPr sz="105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FC6688-E25F-29B9-8DD2-7C7C3C441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B839AD-D623-2C76-E6EB-BAA43204B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45680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  <p15:guide id="2" pos="2712" userDrawn="1">
          <p15:clr>
            <a:srgbClr val="FBAE40"/>
          </p15:clr>
        </p15:guide>
        <p15:guide id="3" pos="308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72392"/>
            <a:ext cx="3978140" cy="2647182"/>
          </a:xfrm>
        </p:spPr>
        <p:txBody>
          <a:bodyPr/>
          <a:lstStyle>
            <a:lvl1pPr>
              <a:lnSpc>
                <a:spcPct val="115000"/>
              </a:lnSpc>
              <a:defRPr sz="11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105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76F7DD-4DB1-0669-5356-62659CD9B9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99024" y="1542656"/>
            <a:ext cx="3978275" cy="2676918"/>
          </a:xfrm>
        </p:spPr>
        <p:txBody>
          <a:bodyPr/>
          <a:lstStyle>
            <a:lvl1pPr>
              <a:lnSpc>
                <a:spcPct val="82000"/>
              </a:lnSpc>
              <a:defRPr sz="3800">
                <a:solidFill>
                  <a:schemeClr val="accent6"/>
                </a:solidFill>
              </a:defRPr>
            </a:lvl1pPr>
            <a:lvl2pPr>
              <a:lnSpc>
                <a:spcPct val="115000"/>
              </a:lnSpc>
              <a:defRPr/>
            </a:lvl2pPr>
            <a:lvl3pPr>
              <a:lnSpc>
                <a:spcPct val="115000"/>
              </a:lnSpc>
              <a:defRPr/>
            </a:lvl3pPr>
            <a:lvl4pPr>
              <a:lnSpc>
                <a:spcPct val="115000"/>
              </a:lnSpc>
              <a:defRPr/>
            </a:lvl4pPr>
            <a:lvl5pPr>
              <a:lnSpc>
                <a:spcPct val="11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45C75C-DC9C-1D59-2DE3-017E4E9C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EB0748-3735-1860-0B4C-FF2030008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59042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  <p15:guide id="2" pos="2712" userDrawn="1">
          <p15:clr>
            <a:srgbClr val="FBAE40"/>
          </p15:clr>
        </p15:guide>
        <p15:guide id="3" pos="308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1184" y="64294"/>
            <a:ext cx="4242816" cy="5079205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" y="339586"/>
            <a:ext cx="4138194" cy="6771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72392"/>
            <a:ext cx="3977640" cy="2647182"/>
          </a:xfrm>
        </p:spPr>
        <p:txBody>
          <a:bodyPr/>
          <a:lstStyle>
            <a:lvl1pPr>
              <a:lnSpc>
                <a:spcPct val="115000"/>
              </a:lnSpc>
              <a:defRPr sz="11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105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7418D1-2207-3DA2-D401-BA061B484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ED2F-69A3-D0D3-F802-8E1908A7B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182CD-EB7D-0A00-8F3F-726338174816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6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12" userDrawn="1">
          <p15:clr>
            <a:srgbClr val="FBAE40"/>
          </p15:clr>
        </p15:guide>
        <p15:guide id="2" pos="308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71900"/>
            <a:ext cx="9144000" cy="1371600"/>
          </a:xfrm>
          <a:solidFill>
            <a:schemeClr val="bg1">
              <a:lumMod val="85000"/>
            </a:schemeClr>
          </a:solidFill>
        </p:spPr>
        <p:txBody>
          <a:bodyPr tIns="18288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7418D1-2207-3DA2-D401-BA061B484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ED2F-69A3-D0D3-F802-8E1908A7B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16DF9D62-DA62-3653-DD38-9C9FB11C76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5438" y="1554481"/>
            <a:ext cx="7446962" cy="20577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6E26100C-7AE1-3598-CDC0-C0E27A004C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4546600"/>
            <a:ext cx="838200" cy="35242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2C7DF-77F0-D826-6D53-008FB31F9AEE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3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31" y="339586"/>
            <a:ext cx="2409990" cy="6771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DC55A-0110-4030-35AD-A950533B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72392"/>
            <a:ext cx="2412371" cy="2647182"/>
          </a:xfrm>
        </p:spPr>
        <p:txBody>
          <a:bodyPr/>
          <a:lstStyle>
            <a:lvl1pPr>
              <a:lnSpc>
                <a:spcPct val="115000"/>
              </a:lnSpc>
              <a:defRPr sz="1100">
                <a:solidFill>
                  <a:schemeClr val="accent6"/>
                </a:solidFill>
              </a:defRPr>
            </a:lvl1pPr>
            <a:lvl2pPr>
              <a:lnSpc>
                <a:spcPct val="112000"/>
              </a:lnSpc>
              <a:defRPr sz="1050"/>
            </a:lvl2pPr>
            <a:lvl3pPr>
              <a:lnSpc>
                <a:spcPct val="112000"/>
              </a:lnSpc>
              <a:defRPr sz="1050"/>
            </a:lvl3pPr>
            <a:lvl4pPr>
              <a:lnSpc>
                <a:spcPct val="112000"/>
              </a:lnSpc>
              <a:defRPr sz="900"/>
            </a:lvl4pPr>
            <a:lvl5pPr>
              <a:lnSpc>
                <a:spcPct val="112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74E889D-D7C1-1165-CA9E-B2545FF23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6367" y="64295"/>
            <a:ext cx="6107634" cy="5079206"/>
          </a:xfrm>
          <a:solidFill>
            <a:schemeClr val="bg1">
              <a:lumMod val="85000"/>
            </a:schemeClr>
          </a:solidFill>
        </p:spPr>
        <p:txBody>
          <a:bodyPr tIns="100584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ED6687E-E66B-5294-8095-3A1F08C6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7098B60-0C51-9EF5-A554-07CB38828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62088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F6EAB-D99B-28EF-83E5-75C1E8CF6FC8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31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6230" y="339586"/>
            <a:ext cx="7443103" cy="6771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31" y="1553204"/>
            <a:ext cx="7443102" cy="26471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441C0E6-2A71-4EB3-9E92-A3D15D26B6C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40E320-9252-35DD-A461-1244805E56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74396" y="4552949"/>
            <a:ext cx="823087" cy="357189"/>
            <a:chOff x="2138363" y="5326063"/>
            <a:chExt cx="1935162" cy="839788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6A38F64-4CFF-1EA9-997B-4B019AD6F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6463" y="5326063"/>
              <a:ext cx="674688" cy="252413"/>
            </a:xfrm>
            <a:custGeom>
              <a:avLst/>
              <a:gdLst>
                <a:gd name="T0" fmla="*/ 1236 w 1237"/>
                <a:gd name="T1" fmla="*/ 308 h 462"/>
                <a:gd name="T2" fmla="*/ 1236 w 1237"/>
                <a:gd name="T3" fmla="*/ 306 h 462"/>
                <a:gd name="T4" fmla="*/ 1227 w 1237"/>
                <a:gd name="T5" fmla="*/ 293 h 462"/>
                <a:gd name="T6" fmla="*/ 1129 w 1237"/>
                <a:gd name="T7" fmla="*/ 181 h 462"/>
                <a:gd name="T8" fmla="*/ 668 w 1237"/>
                <a:gd name="T9" fmla="*/ 0 h 462"/>
                <a:gd name="T10" fmla="*/ 137 w 1237"/>
                <a:gd name="T11" fmla="*/ 245 h 462"/>
                <a:gd name="T12" fmla="*/ 2 w 1237"/>
                <a:gd name="T13" fmla="*/ 457 h 462"/>
                <a:gd name="T14" fmla="*/ 2 w 1237"/>
                <a:gd name="T15" fmla="*/ 461 h 462"/>
                <a:gd name="T16" fmla="*/ 5 w 1237"/>
                <a:gd name="T17" fmla="*/ 457 h 462"/>
                <a:gd name="T18" fmla="*/ 155 w 1237"/>
                <a:gd name="T19" fmla="*/ 269 h 462"/>
                <a:gd name="T20" fmla="*/ 670 w 1237"/>
                <a:gd name="T21" fmla="*/ 90 h 462"/>
                <a:gd name="T22" fmla="*/ 1101 w 1237"/>
                <a:gd name="T23" fmla="*/ 206 h 462"/>
                <a:gd name="T24" fmla="*/ 1224 w 1237"/>
                <a:gd name="T25" fmla="*/ 298 h 462"/>
                <a:gd name="T26" fmla="*/ 1234 w 1237"/>
                <a:gd name="T27" fmla="*/ 307 h 462"/>
                <a:gd name="T28" fmla="*/ 1236 w 1237"/>
                <a:gd name="T29" fmla="*/ 308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7" h="462">
                  <a:moveTo>
                    <a:pt x="1236" y="308"/>
                  </a:moveTo>
                  <a:cubicBezTo>
                    <a:pt x="1236" y="307"/>
                    <a:pt x="1237" y="307"/>
                    <a:pt x="1236" y="306"/>
                  </a:cubicBezTo>
                  <a:cubicBezTo>
                    <a:pt x="1235" y="304"/>
                    <a:pt x="1233" y="301"/>
                    <a:pt x="1227" y="293"/>
                  </a:cubicBezTo>
                  <a:cubicBezTo>
                    <a:pt x="1221" y="284"/>
                    <a:pt x="1181" y="228"/>
                    <a:pt x="1129" y="181"/>
                  </a:cubicBezTo>
                  <a:cubicBezTo>
                    <a:pt x="1077" y="134"/>
                    <a:pt x="919" y="0"/>
                    <a:pt x="668" y="0"/>
                  </a:cubicBezTo>
                  <a:cubicBezTo>
                    <a:pt x="406" y="0"/>
                    <a:pt x="229" y="142"/>
                    <a:pt x="137" y="245"/>
                  </a:cubicBezTo>
                  <a:cubicBezTo>
                    <a:pt x="48" y="344"/>
                    <a:pt x="3" y="454"/>
                    <a:pt x="2" y="457"/>
                  </a:cubicBezTo>
                  <a:cubicBezTo>
                    <a:pt x="1" y="460"/>
                    <a:pt x="0" y="461"/>
                    <a:pt x="2" y="461"/>
                  </a:cubicBezTo>
                  <a:cubicBezTo>
                    <a:pt x="3" y="462"/>
                    <a:pt x="4" y="460"/>
                    <a:pt x="5" y="457"/>
                  </a:cubicBezTo>
                  <a:cubicBezTo>
                    <a:pt x="7" y="454"/>
                    <a:pt x="54" y="352"/>
                    <a:pt x="155" y="269"/>
                  </a:cubicBezTo>
                  <a:cubicBezTo>
                    <a:pt x="256" y="186"/>
                    <a:pt x="424" y="90"/>
                    <a:pt x="670" y="90"/>
                  </a:cubicBezTo>
                  <a:cubicBezTo>
                    <a:pt x="880" y="90"/>
                    <a:pt x="1031" y="165"/>
                    <a:pt x="1101" y="206"/>
                  </a:cubicBezTo>
                  <a:cubicBezTo>
                    <a:pt x="1170" y="248"/>
                    <a:pt x="1214" y="289"/>
                    <a:pt x="1224" y="298"/>
                  </a:cubicBezTo>
                  <a:cubicBezTo>
                    <a:pt x="1229" y="303"/>
                    <a:pt x="1232" y="306"/>
                    <a:pt x="1234" y="307"/>
                  </a:cubicBezTo>
                  <a:cubicBezTo>
                    <a:pt x="1235" y="308"/>
                    <a:pt x="1235" y="308"/>
                    <a:pt x="1236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4F74CC9-405A-ABF5-330C-68277AB716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5708651"/>
              <a:ext cx="612775" cy="457200"/>
            </a:xfrm>
            <a:custGeom>
              <a:avLst/>
              <a:gdLst>
                <a:gd name="T0" fmla="*/ 13 w 1127"/>
                <a:gd name="T1" fmla="*/ 0 h 835"/>
                <a:gd name="T2" fmla="*/ 14 w 1127"/>
                <a:gd name="T3" fmla="*/ 0 h 835"/>
                <a:gd name="T4" fmla="*/ 15 w 1127"/>
                <a:gd name="T5" fmla="*/ 10 h 835"/>
                <a:gd name="T6" fmla="*/ 72 w 1127"/>
                <a:gd name="T7" fmla="*/ 265 h 835"/>
                <a:gd name="T8" fmla="*/ 431 w 1127"/>
                <a:gd name="T9" fmla="*/ 627 h 835"/>
                <a:gd name="T10" fmla="*/ 897 w 1127"/>
                <a:gd name="T11" fmla="*/ 712 h 835"/>
                <a:gd name="T12" fmla="*/ 1122 w 1127"/>
                <a:gd name="T13" fmla="*/ 648 h 835"/>
                <a:gd name="T14" fmla="*/ 1127 w 1127"/>
                <a:gd name="T15" fmla="*/ 647 h 835"/>
                <a:gd name="T16" fmla="*/ 1127 w 1127"/>
                <a:gd name="T17" fmla="*/ 647 h 835"/>
                <a:gd name="T18" fmla="*/ 1123 w 1127"/>
                <a:gd name="T19" fmla="*/ 651 h 835"/>
                <a:gd name="T20" fmla="*/ 1107 w 1127"/>
                <a:gd name="T21" fmla="*/ 664 h 835"/>
                <a:gd name="T22" fmla="*/ 969 w 1127"/>
                <a:gd name="T23" fmla="*/ 741 h 835"/>
                <a:gd name="T24" fmla="*/ 375 w 1127"/>
                <a:gd name="T25" fmla="*/ 712 h 835"/>
                <a:gd name="T26" fmla="*/ 25 w 1127"/>
                <a:gd name="T27" fmla="*/ 231 h 835"/>
                <a:gd name="T28" fmla="*/ 11 w 1127"/>
                <a:gd name="T29" fmla="*/ 6 h 835"/>
                <a:gd name="T30" fmla="*/ 12 w 1127"/>
                <a:gd name="T31" fmla="*/ 1 h 835"/>
                <a:gd name="T32" fmla="*/ 13 w 1127"/>
                <a:gd name="T33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7" h="835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4"/>
                    <a:pt x="15" y="10"/>
                  </a:cubicBezTo>
                  <a:cubicBezTo>
                    <a:pt x="15" y="14"/>
                    <a:pt x="9" y="136"/>
                    <a:pt x="72" y="265"/>
                  </a:cubicBezTo>
                  <a:cubicBezTo>
                    <a:pt x="136" y="397"/>
                    <a:pt x="249" y="536"/>
                    <a:pt x="431" y="627"/>
                  </a:cubicBezTo>
                  <a:cubicBezTo>
                    <a:pt x="603" y="713"/>
                    <a:pt x="771" y="725"/>
                    <a:pt x="897" y="712"/>
                  </a:cubicBezTo>
                  <a:cubicBezTo>
                    <a:pt x="1018" y="698"/>
                    <a:pt x="1111" y="653"/>
                    <a:pt x="1122" y="648"/>
                  </a:cubicBezTo>
                  <a:cubicBezTo>
                    <a:pt x="1126" y="647"/>
                    <a:pt x="1127" y="646"/>
                    <a:pt x="1127" y="647"/>
                  </a:cubicBezTo>
                  <a:cubicBezTo>
                    <a:pt x="1127" y="647"/>
                    <a:pt x="1127" y="647"/>
                    <a:pt x="1127" y="647"/>
                  </a:cubicBezTo>
                  <a:cubicBezTo>
                    <a:pt x="1127" y="648"/>
                    <a:pt x="1125" y="649"/>
                    <a:pt x="1123" y="651"/>
                  </a:cubicBezTo>
                  <a:cubicBezTo>
                    <a:pt x="1119" y="654"/>
                    <a:pt x="1114" y="659"/>
                    <a:pt x="1107" y="664"/>
                  </a:cubicBezTo>
                  <a:cubicBezTo>
                    <a:pt x="1092" y="675"/>
                    <a:pt x="1064" y="701"/>
                    <a:pt x="969" y="741"/>
                  </a:cubicBezTo>
                  <a:cubicBezTo>
                    <a:pt x="832" y="799"/>
                    <a:pt x="604" y="835"/>
                    <a:pt x="375" y="712"/>
                  </a:cubicBezTo>
                  <a:cubicBezTo>
                    <a:pt x="157" y="593"/>
                    <a:pt x="59" y="388"/>
                    <a:pt x="25" y="231"/>
                  </a:cubicBezTo>
                  <a:cubicBezTo>
                    <a:pt x="0" y="113"/>
                    <a:pt x="11" y="14"/>
                    <a:pt x="11" y="6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C75903D-D1AD-9900-DAE0-61E7FC246A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9175" y="5591176"/>
              <a:ext cx="1784350" cy="554038"/>
            </a:xfrm>
            <a:custGeom>
              <a:avLst/>
              <a:gdLst>
                <a:gd name="T0" fmla="*/ 602 w 3275"/>
                <a:gd name="T1" fmla="*/ 0 h 1014"/>
                <a:gd name="T2" fmla="*/ 477 w 3275"/>
                <a:gd name="T3" fmla="*/ 267 h 1014"/>
                <a:gd name="T4" fmla="*/ 1268 w 3275"/>
                <a:gd name="T5" fmla="*/ 357 h 1014"/>
                <a:gd name="T6" fmla="*/ 1400 w 3275"/>
                <a:gd name="T7" fmla="*/ 439 h 1014"/>
                <a:gd name="T8" fmla="*/ 99 w 3275"/>
                <a:gd name="T9" fmla="*/ 0 h 1014"/>
                <a:gd name="T10" fmla="*/ 90 w 3275"/>
                <a:gd name="T11" fmla="*/ 180 h 1014"/>
                <a:gd name="T12" fmla="*/ 323 w 3275"/>
                <a:gd name="T13" fmla="*/ 0 h 1014"/>
                <a:gd name="T14" fmla="*/ 1030 w 3275"/>
                <a:gd name="T15" fmla="*/ 0 h 1014"/>
                <a:gd name="T16" fmla="*/ 824 w 3275"/>
                <a:gd name="T17" fmla="*/ 280 h 1014"/>
                <a:gd name="T18" fmla="*/ 879 w 3275"/>
                <a:gd name="T19" fmla="*/ 446 h 1014"/>
                <a:gd name="T20" fmla="*/ 1406 w 3275"/>
                <a:gd name="T21" fmla="*/ 874 h 1014"/>
                <a:gd name="T22" fmla="*/ 1312 w 3275"/>
                <a:gd name="T23" fmla="*/ 849 h 1014"/>
                <a:gd name="T24" fmla="*/ 1523 w 3275"/>
                <a:gd name="T25" fmla="*/ 898 h 1014"/>
                <a:gd name="T26" fmla="*/ 1407 w 3275"/>
                <a:gd name="T27" fmla="*/ 816 h 1014"/>
                <a:gd name="T28" fmla="*/ 2375 w 3275"/>
                <a:gd name="T29" fmla="*/ 280 h 1014"/>
                <a:gd name="T30" fmla="*/ 2516 w 3275"/>
                <a:gd name="T31" fmla="*/ 114 h 1014"/>
                <a:gd name="T32" fmla="*/ 2562 w 3275"/>
                <a:gd name="T33" fmla="*/ 280 h 1014"/>
                <a:gd name="T34" fmla="*/ 2406 w 3275"/>
                <a:gd name="T35" fmla="*/ 556 h 1014"/>
                <a:gd name="T36" fmla="*/ 2406 w 3275"/>
                <a:gd name="T37" fmla="*/ 790 h 1014"/>
                <a:gd name="T38" fmla="*/ 2573 w 3275"/>
                <a:gd name="T39" fmla="*/ 1008 h 1014"/>
                <a:gd name="T40" fmla="*/ 3214 w 3275"/>
                <a:gd name="T41" fmla="*/ 334 h 1014"/>
                <a:gd name="T42" fmla="*/ 3275 w 3275"/>
                <a:gd name="T43" fmla="*/ 285 h 1014"/>
                <a:gd name="T44" fmla="*/ 3273 w 3275"/>
                <a:gd name="T45" fmla="*/ 380 h 1014"/>
                <a:gd name="T46" fmla="*/ 3187 w 3275"/>
                <a:gd name="T47" fmla="*/ 247 h 1014"/>
                <a:gd name="T48" fmla="*/ 2798 w 3275"/>
                <a:gd name="T49" fmla="*/ 154 h 1014"/>
                <a:gd name="T50" fmla="*/ 2798 w 3275"/>
                <a:gd name="T51" fmla="*/ 439 h 1014"/>
                <a:gd name="T52" fmla="*/ 2870 w 3275"/>
                <a:gd name="T53" fmla="*/ 439 h 1014"/>
                <a:gd name="T54" fmla="*/ 2202 w 3275"/>
                <a:gd name="T55" fmla="*/ 583 h 1014"/>
                <a:gd name="T56" fmla="*/ 2063 w 3275"/>
                <a:gd name="T57" fmla="*/ 762 h 1014"/>
                <a:gd name="T58" fmla="*/ 2261 w 3275"/>
                <a:gd name="T59" fmla="*/ 1007 h 1014"/>
                <a:gd name="T60" fmla="*/ 2234 w 3275"/>
                <a:gd name="T61" fmla="*/ 940 h 1014"/>
                <a:gd name="T62" fmla="*/ 2268 w 3275"/>
                <a:gd name="T63" fmla="*/ 689 h 1014"/>
                <a:gd name="T64" fmla="*/ 1859 w 3275"/>
                <a:gd name="T65" fmla="*/ 154 h 1014"/>
                <a:gd name="T66" fmla="*/ 1859 w 3275"/>
                <a:gd name="T67" fmla="*/ 439 h 1014"/>
                <a:gd name="T68" fmla="*/ 1931 w 3275"/>
                <a:gd name="T69" fmla="*/ 439 h 1014"/>
                <a:gd name="T70" fmla="*/ 1615 w 3275"/>
                <a:gd name="T71" fmla="*/ 439 h 1014"/>
                <a:gd name="T72" fmla="*/ 1700 w 3275"/>
                <a:gd name="T73" fmla="*/ 221 h 1014"/>
                <a:gd name="T74" fmla="*/ 1495 w 3275"/>
                <a:gd name="T75" fmla="*/ 226 h 1014"/>
                <a:gd name="T76" fmla="*/ 1608 w 3275"/>
                <a:gd name="T77" fmla="*/ 230 h 1014"/>
                <a:gd name="T78" fmla="*/ 1614 w 3275"/>
                <a:gd name="T79" fmla="*/ 436 h 1014"/>
                <a:gd name="T80" fmla="*/ 1534 w 3275"/>
                <a:gd name="T81" fmla="*/ 342 h 1014"/>
                <a:gd name="T82" fmla="*/ 1871 w 3275"/>
                <a:gd name="T83" fmla="*/ 790 h 1014"/>
                <a:gd name="T84" fmla="*/ 1666 w 3275"/>
                <a:gd name="T85" fmla="*/ 795 h 1014"/>
                <a:gd name="T86" fmla="*/ 1779 w 3275"/>
                <a:gd name="T87" fmla="*/ 799 h 1014"/>
                <a:gd name="T88" fmla="*/ 1785 w 3275"/>
                <a:gd name="T89" fmla="*/ 1005 h 1014"/>
                <a:gd name="T90" fmla="*/ 1871 w 3275"/>
                <a:gd name="T91" fmla="*/ 928 h 1014"/>
                <a:gd name="T92" fmla="*/ 1779 w 3275"/>
                <a:gd name="T93" fmla="*/ 854 h 1014"/>
                <a:gd name="T94" fmla="*/ 2026 w 3275"/>
                <a:gd name="T95" fmla="*/ 606 h 1014"/>
                <a:gd name="T96" fmla="*/ 1030 w 3275"/>
                <a:gd name="T97" fmla="*/ 740 h 1014"/>
                <a:gd name="T98" fmla="*/ 1030 w 3275"/>
                <a:gd name="T99" fmla="*/ 1008 h 1014"/>
                <a:gd name="T100" fmla="*/ 1267 w 3275"/>
                <a:gd name="T101" fmla="*/ 1008 h 1014"/>
                <a:gd name="T102" fmla="*/ 2058 w 3275"/>
                <a:gd name="T103" fmla="*/ 482 h 1014"/>
                <a:gd name="T104" fmla="*/ 2183 w 3275"/>
                <a:gd name="T105" fmla="*/ 365 h 1014"/>
                <a:gd name="T106" fmla="*/ 2327 w 3275"/>
                <a:gd name="T107" fmla="*/ 231 h 1014"/>
                <a:gd name="T108" fmla="*/ 2363 w 3275"/>
                <a:gd name="T109" fmla="*/ 112 h 1014"/>
                <a:gd name="T110" fmla="*/ 2075 w 3275"/>
                <a:gd name="T111" fmla="*/ 231 h 1014"/>
                <a:gd name="T112" fmla="*/ 2058 w 3275"/>
                <a:gd name="T113" fmla="*/ 482 h 1014"/>
                <a:gd name="T114" fmla="*/ 2166 w 3275"/>
                <a:gd name="T115" fmla="*/ 233 h 1014"/>
                <a:gd name="T116" fmla="*/ 2208 w 3275"/>
                <a:gd name="T117" fmla="*/ 444 h 1014"/>
                <a:gd name="T118" fmla="*/ 2155 w 3275"/>
                <a:gd name="T119" fmla="*/ 439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75" h="1014">
                  <a:moveTo>
                    <a:pt x="575" y="439"/>
                  </a:moveTo>
                  <a:cubicBezTo>
                    <a:pt x="575" y="266"/>
                    <a:pt x="575" y="266"/>
                    <a:pt x="575" y="266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528" y="175"/>
                    <a:pt x="528" y="175"/>
                    <a:pt x="528" y="175"/>
                  </a:cubicBezTo>
                  <a:cubicBezTo>
                    <a:pt x="454" y="0"/>
                    <a:pt x="454" y="0"/>
                    <a:pt x="454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439"/>
                    <a:pt x="477" y="439"/>
                    <a:pt x="477" y="439"/>
                  </a:cubicBezTo>
                  <a:lnTo>
                    <a:pt x="575" y="439"/>
                  </a:lnTo>
                  <a:close/>
                  <a:moveTo>
                    <a:pt x="1400" y="357"/>
                  </a:moveTo>
                  <a:cubicBezTo>
                    <a:pt x="1268" y="357"/>
                    <a:pt x="1268" y="357"/>
                    <a:pt x="1268" y="357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439"/>
                    <a:pt x="1170" y="439"/>
                    <a:pt x="1170" y="439"/>
                  </a:cubicBezTo>
                  <a:cubicBezTo>
                    <a:pt x="1400" y="439"/>
                    <a:pt x="1400" y="439"/>
                    <a:pt x="1400" y="439"/>
                  </a:cubicBezTo>
                  <a:lnTo>
                    <a:pt x="1400" y="357"/>
                  </a:lnTo>
                  <a:close/>
                  <a:moveTo>
                    <a:pt x="234" y="252"/>
                  </a:moveTo>
                  <a:cubicBezTo>
                    <a:pt x="203" y="190"/>
                    <a:pt x="105" y="11"/>
                    <a:pt x="100" y="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122" y="241"/>
                    <a:pt x="227" y="428"/>
                    <a:pt x="233" y="437"/>
                  </a:cubicBezTo>
                  <a:cubicBezTo>
                    <a:pt x="234" y="439"/>
                    <a:pt x="234" y="439"/>
                    <a:pt x="234" y="439"/>
                  </a:cubicBezTo>
                  <a:cubicBezTo>
                    <a:pt x="323" y="439"/>
                    <a:pt x="323" y="439"/>
                    <a:pt x="323" y="439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234" y="252"/>
                  </a:lnTo>
                  <a:close/>
                  <a:moveTo>
                    <a:pt x="1030" y="285"/>
                  </a:moveTo>
                  <a:cubicBezTo>
                    <a:pt x="1030" y="0"/>
                    <a:pt x="1030" y="0"/>
                    <a:pt x="1030" y="0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36" y="281"/>
                    <a:pt x="936" y="281"/>
                    <a:pt x="936" y="281"/>
                  </a:cubicBezTo>
                  <a:cubicBezTo>
                    <a:pt x="936" y="339"/>
                    <a:pt x="920" y="362"/>
                    <a:pt x="880" y="362"/>
                  </a:cubicBezTo>
                  <a:cubicBezTo>
                    <a:pt x="840" y="362"/>
                    <a:pt x="824" y="339"/>
                    <a:pt x="824" y="28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26" y="286"/>
                    <a:pt x="726" y="286"/>
                    <a:pt x="726" y="286"/>
                  </a:cubicBezTo>
                  <a:cubicBezTo>
                    <a:pt x="726" y="392"/>
                    <a:pt x="778" y="446"/>
                    <a:pt x="879" y="446"/>
                  </a:cubicBezTo>
                  <a:cubicBezTo>
                    <a:pt x="981" y="446"/>
                    <a:pt x="1030" y="394"/>
                    <a:pt x="1030" y="285"/>
                  </a:cubicBezTo>
                  <a:moveTo>
                    <a:pt x="1520" y="903"/>
                  </a:moveTo>
                  <a:cubicBezTo>
                    <a:pt x="1508" y="921"/>
                    <a:pt x="1486" y="941"/>
                    <a:pt x="1457" y="941"/>
                  </a:cubicBezTo>
                  <a:cubicBezTo>
                    <a:pt x="1427" y="941"/>
                    <a:pt x="1410" y="919"/>
                    <a:pt x="1406" y="874"/>
                  </a:cubicBezTo>
                  <a:cubicBezTo>
                    <a:pt x="1580" y="874"/>
                    <a:pt x="1580" y="874"/>
                    <a:pt x="1580" y="874"/>
                  </a:cubicBezTo>
                  <a:cubicBezTo>
                    <a:pt x="1580" y="854"/>
                    <a:pt x="1580" y="854"/>
                    <a:pt x="1580" y="854"/>
                  </a:cubicBezTo>
                  <a:cubicBezTo>
                    <a:pt x="1580" y="745"/>
                    <a:pt x="1533" y="682"/>
                    <a:pt x="1451" y="682"/>
                  </a:cubicBezTo>
                  <a:cubicBezTo>
                    <a:pt x="1387" y="682"/>
                    <a:pt x="1312" y="726"/>
                    <a:pt x="1312" y="849"/>
                  </a:cubicBezTo>
                  <a:cubicBezTo>
                    <a:pt x="1312" y="952"/>
                    <a:pt x="1365" y="1014"/>
                    <a:pt x="1453" y="1014"/>
                  </a:cubicBezTo>
                  <a:cubicBezTo>
                    <a:pt x="1506" y="1014"/>
                    <a:pt x="1547" y="993"/>
                    <a:pt x="1578" y="948"/>
                  </a:cubicBezTo>
                  <a:cubicBezTo>
                    <a:pt x="1580" y="945"/>
                    <a:pt x="1580" y="945"/>
                    <a:pt x="1580" y="945"/>
                  </a:cubicBezTo>
                  <a:cubicBezTo>
                    <a:pt x="1523" y="898"/>
                    <a:pt x="1523" y="898"/>
                    <a:pt x="1523" y="898"/>
                  </a:cubicBezTo>
                  <a:lnTo>
                    <a:pt x="1520" y="903"/>
                  </a:lnTo>
                  <a:close/>
                  <a:moveTo>
                    <a:pt x="1451" y="758"/>
                  </a:moveTo>
                  <a:cubicBezTo>
                    <a:pt x="1460" y="758"/>
                    <a:pt x="1487" y="758"/>
                    <a:pt x="1492" y="816"/>
                  </a:cubicBezTo>
                  <a:cubicBezTo>
                    <a:pt x="1407" y="816"/>
                    <a:pt x="1407" y="816"/>
                    <a:pt x="1407" y="816"/>
                  </a:cubicBezTo>
                  <a:cubicBezTo>
                    <a:pt x="1412" y="778"/>
                    <a:pt x="1427" y="758"/>
                    <a:pt x="1451" y="758"/>
                  </a:cubicBezTo>
                  <a:moveTo>
                    <a:pt x="2516" y="114"/>
                  </a:moveTo>
                  <a:cubicBezTo>
                    <a:pt x="2476" y="114"/>
                    <a:pt x="2442" y="127"/>
                    <a:pt x="2418" y="152"/>
                  </a:cubicBezTo>
                  <a:cubicBezTo>
                    <a:pt x="2389" y="181"/>
                    <a:pt x="2375" y="224"/>
                    <a:pt x="2375" y="280"/>
                  </a:cubicBezTo>
                  <a:cubicBezTo>
                    <a:pt x="2375" y="402"/>
                    <a:pt x="2448" y="446"/>
                    <a:pt x="2516" y="446"/>
                  </a:cubicBezTo>
                  <a:cubicBezTo>
                    <a:pt x="2584" y="446"/>
                    <a:pt x="2657" y="402"/>
                    <a:pt x="2657" y="280"/>
                  </a:cubicBezTo>
                  <a:cubicBezTo>
                    <a:pt x="2657" y="224"/>
                    <a:pt x="2643" y="181"/>
                    <a:pt x="2614" y="152"/>
                  </a:cubicBezTo>
                  <a:cubicBezTo>
                    <a:pt x="2589" y="127"/>
                    <a:pt x="2555" y="114"/>
                    <a:pt x="2516" y="114"/>
                  </a:cubicBezTo>
                  <a:moveTo>
                    <a:pt x="2516" y="370"/>
                  </a:moveTo>
                  <a:cubicBezTo>
                    <a:pt x="2496" y="370"/>
                    <a:pt x="2470" y="361"/>
                    <a:pt x="2470" y="280"/>
                  </a:cubicBezTo>
                  <a:cubicBezTo>
                    <a:pt x="2470" y="219"/>
                    <a:pt x="2484" y="191"/>
                    <a:pt x="2516" y="191"/>
                  </a:cubicBezTo>
                  <a:cubicBezTo>
                    <a:pt x="2536" y="191"/>
                    <a:pt x="2562" y="200"/>
                    <a:pt x="2562" y="280"/>
                  </a:cubicBezTo>
                  <a:cubicBezTo>
                    <a:pt x="2562" y="342"/>
                    <a:pt x="2548" y="370"/>
                    <a:pt x="2516" y="370"/>
                  </a:cubicBezTo>
                  <a:moveTo>
                    <a:pt x="2494" y="682"/>
                  </a:moveTo>
                  <a:cubicBezTo>
                    <a:pt x="2456" y="682"/>
                    <a:pt x="2425" y="702"/>
                    <a:pt x="2406" y="723"/>
                  </a:cubicBezTo>
                  <a:cubicBezTo>
                    <a:pt x="2406" y="556"/>
                    <a:pt x="2406" y="556"/>
                    <a:pt x="2406" y="556"/>
                  </a:cubicBezTo>
                  <a:cubicBezTo>
                    <a:pt x="2310" y="569"/>
                    <a:pt x="2310" y="569"/>
                    <a:pt x="2310" y="569"/>
                  </a:cubicBezTo>
                  <a:cubicBezTo>
                    <a:pt x="2310" y="1008"/>
                    <a:pt x="2310" y="1008"/>
                    <a:pt x="2310" y="1008"/>
                  </a:cubicBezTo>
                  <a:cubicBezTo>
                    <a:pt x="2406" y="1008"/>
                    <a:pt x="2406" y="1008"/>
                    <a:pt x="2406" y="1008"/>
                  </a:cubicBezTo>
                  <a:cubicBezTo>
                    <a:pt x="2406" y="790"/>
                    <a:pt x="2406" y="790"/>
                    <a:pt x="2406" y="790"/>
                  </a:cubicBezTo>
                  <a:cubicBezTo>
                    <a:pt x="2425" y="773"/>
                    <a:pt x="2441" y="765"/>
                    <a:pt x="2455" y="765"/>
                  </a:cubicBezTo>
                  <a:cubicBezTo>
                    <a:pt x="2467" y="765"/>
                    <a:pt x="2478" y="768"/>
                    <a:pt x="2478" y="796"/>
                  </a:cubicBezTo>
                  <a:cubicBezTo>
                    <a:pt x="2478" y="1008"/>
                    <a:pt x="2478" y="1008"/>
                    <a:pt x="2478" y="1008"/>
                  </a:cubicBezTo>
                  <a:cubicBezTo>
                    <a:pt x="2573" y="1008"/>
                    <a:pt x="2573" y="1008"/>
                    <a:pt x="2573" y="1008"/>
                  </a:cubicBezTo>
                  <a:cubicBezTo>
                    <a:pt x="2573" y="768"/>
                    <a:pt x="2573" y="768"/>
                    <a:pt x="2573" y="768"/>
                  </a:cubicBezTo>
                  <a:cubicBezTo>
                    <a:pt x="2573" y="712"/>
                    <a:pt x="2546" y="682"/>
                    <a:pt x="2494" y="682"/>
                  </a:cubicBezTo>
                  <a:moveTo>
                    <a:pt x="3217" y="330"/>
                  </a:moveTo>
                  <a:cubicBezTo>
                    <a:pt x="3214" y="334"/>
                    <a:pt x="3214" y="334"/>
                    <a:pt x="3214" y="334"/>
                  </a:cubicBezTo>
                  <a:cubicBezTo>
                    <a:pt x="3203" y="353"/>
                    <a:pt x="3180" y="372"/>
                    <a:pt x="3152" y="372"/>
                  </a:cubicBezTo>
                  <a:cubicBezTo>
                    <a:pt x="3121" y="372"/>
                    <a:pt x="3105" y="350"/>
                    <a:pt x="3101" y="306"/>
                  </a:cubicBezTo>
                  <a:cubicBezTo>
                    <a:pt x="3275" y="306"/>
                    <a:pt x="3275" y="306"/>
                    <a:pt x="3275" y="306"/>
                  </a:cubicBezTo>
                  <a:cubicBezTo>
                    <a:pt x="3275" y="285"/>
                    <a:pt x="3275" y="285"/>
                    <a:pt x="3275" y="285"/>
                  </a:cubicBezTo>
                  <a:cubicBezTo>
                    <a:pt x="3275" y="176"/>
                    <a:pt x="3227" y="114"/>
                    <a:pt x="3145" y="114"/>
                  </a:cubicBezTo>
                  <a:cubicBezTo>
                    <a:pt x="3081" y="114"/>
                    <a:pt x="3007" y="157"/>
                    <a:pt x="3007" y="280"/>
                  </a:cubicBezTo>
                  <a:cubicBezTo>
                    <a:pt x="3007" y="384"/>
                    <a:pt x="3060" y="446"/>
                    <a:pt x="3148" y="446"/>
                  </a:cubicBezTo>
                  <a:cubicBezTo>
                    <a:pt x="3201" y="446"/>
                    <a:pt x="3242" y="424"/>
                    <a:pt x="3273" y="380"/>
                  </a:cubicBezTo>
                  <a:cubicBezTo>
                    <a:pt x="3275" y="376"/>
                    <a:pt x="3275" y="376"/>
                    <a:pt x="3275" y="376"/>
                  </a:cubicBezTo>
                  <a:lnTo>
                    <a:pt x="3217" y="330"/>
                  </a:lnTo>
                  <a:close/>
                  <a:moveTo>
                    <a:pt x="3145" y="189"/>
                  </a:moveTo>
                  <a:cubicBezTo>
                    <a:pt x="3154" y="189"/>
                    <a:pt x="3181" y="189"/>
                    <a:pt x="3187" y="247"/>
                  </a:cubicBezTo>
                  <a:cubicBezTo>
                    <a:pt x="3102" y="247"/>
                    <a:pt x="3102" y="247"/>
                    <a:pt x="3102" y="247"/>
                  </a:cubicBezTo>
                  <a:cubicBezTo>
                    <a:pt x="3107" y="210"/>
                    <a:pt x="3122" y="189"/>
                    <a:pt x="3145" y="189"/>
                  </a:cubicBezTo>
                  <a:moveTo>
                    <a:pt x="2886" y="114"/>
                  </a:moveTo>
                  <a:cubicBezTo>
                    <a:pt x="2848" y="114"/>
                    <a:pt x="2817" y="134"/>
                    <a:pt x="2798" y="154"/>
                  </a:cubicBezTo>
                  <a:cubicBezTo>
                    <a:pt x="2798" y="120"/>
                    <a:pt x="2798" y="120"/>
                    <a:pt x="2798" y="120"/>
                  </a:cubicBezTo>
                  <a:cubicBezTo>
                    <a:pt x="2702" y="120"/>
                    <a:pt x="2702" y="120"/>
                    <a:pt x="2702" y="120"/>
                  </a:cubicBezTo>
                  <a:cubicBezTo>
                    <a:pt x="2702" y="439"/>
                    <a:pt x="2702" y="439"/>
                    <a:pt x="2702" y="439"/>
                  </a:cubicBezTo>
                  <a:cubicBezTo>
                    <a:pt x="2798" y="439"/>
                    <a:pt x="2798" y="439"/>
                    <a:pt x="2798" y="439"/>
                  </a:cubicBezTo>
                  <a:cubicBezTo>
                    <a:pt x="2798" y="221"/>
                    <a:pt x="2798" y="221"/>
                    <a:pt x="2798" y="221"/>
                  </a:cubicBezTo>
                  <a:cubicBezTo>
                    <a:pt x="2817" y="204"/>
                    <a:pt x="2833" y="196"/>
                    <a:pt x="2847" y="196"/>
                  </a:cubicBezTo>
                  <a:cubicBezTo>
                    <a:pt x="2859" y="196"/>
                    <a:pt x="2870" y="200"/>
                    <a:pt x="2870" y="227"/>
                  </a:cubicBezTo>
                  <a:cubicBezTo>
                    <a:pt x="2870" y="439"/>
                    <a:pt x="2870" y="439"/>
                    <a:pt x="2870" y="439"/>
                  </a:cubicBezTo>
                  <a:cubicBezTo>
                    <a:pt x="2965" y="439"/>
                    <a:pt x="2965" y="439"/>
                    <a:pt x="2965" y="439"/>
                  </a:cubicBezTo>
                  <a:cubicBezTo>
                    <a:pt x="2965" y="200"/>
                    <a:pt x="2965" y="200"/>
                    <a:pt x="2965" y="200"/>
                  </a:cubicBezTo>
                  <a:cubicBezTo>
                    <a:pt x="2965" y="143"/>
                    <a:pt x="2938" y="114"/>
                    <a:pt x="2886" y="114"/>
                  </a:cubicBezTo>
                  <a:moveTo>
                    <a:pt x="2202" y="583"/>
                  </a:moveTo>
                  <a:cubicBezTo>
                    <a:pt x="2107" y="596"/>
                    <a:pt x="2107" y="596"/>
                    <a:pt x="2107" y="596"/>
                  </a:cubicBezTo>
                  <a:cubicBezTo>
                    <a:pt x="2107" y="689"/>
                    <a:pt x="2107" y="689"/>
                    <a:pt x="2107" y="689"/>
                  </a:cubicBezTo>
                  <a:cubicBezTo>
                    <a:pt x="2063" y="689"/>
                    <a:pt x="2063" y="689"/>
                    <a:pt x="2063" y="689"/>
                  </a:cubicBezTo>
                  <a:cubicBezTo>
                    <a:pt x="2063" y="762"/>
                    <a:pt x="2063" y="762"/>
                    <a:pt x="2063" y="762"/>
                  </a:cubicBezTo>
                  <a:cubicBezTo>
                    <a:pt x="2107" y="762"/>
                    <a:pt x="2107" y="762"/>
                    <a:pt x="2107" y="762"/>
                  </a:cubicBezTo>
                  <a:cubicBezTo>
                    <a:pt x="2107" y="926"/>
                    <a:pt x="2107" y="926"/>
                    <a:pt x="2107" y="926"/>
                  </a:cubicBezTo>
                  <a:cubicBezTo>
                    <a:pt x="2107" y="989"/>
                    <a:pt x="2133" y="1012"/>
                    <a:pt x="2206" y="1012"/>
                  </a:cubicBezTo>
                  <a:cubicBezTo>
                    <a:pt x="2225" y="1012"/>
                    <a:pt x="2254" y="1009"/>
                    <a:pt x="2261" y="1007"/>
                  </a:cubicBezTo>
                  <a:cubicBezTo>
                    <a:pt x="2264" y="1006"/>
                    <a:pt x="2264" y="1006"/>
                    <a:pt x="2264" y="1006"/>
                  </a:cubicBezTo>
                  <a:cubicBezTo>
                    <a:pt x="2264" y="934"/>
                    <a:pt x="2264" y="934"/>
                    <a:pt x="2264" y="934"/>
                  </a:cubicBezTo>
                  <a:cubicBezTo>
                    <a:pt x="2257" y="937"/>
                    <a:pt x="2257" y="937"/>
                    <a:pt x="2257" y="937"/>
                  </a:cubicBezTo>
                  <a:cubicBezTo>
                    <a:pt x="2254" y="938"/>
                    <a:pt x="2242" y="940"/>
                    <a:pt x="2234" y="940"/>
                  </a:cubicBezTo>
                  <a:cubicBezTo>
                    <a:pt x="2207" y="940"/>
                    <a:pt x="2202" y="933"/>
                    <a:pt x="2202" y="904"/>
                  </a:cubicBezTo>
                  <a:cubicBezTo>
                    <a:pt x="2202" y="762"/>
                    <a:pt x="2202" y="762"/>
                    <a:pt x="2202" y="762"/>
                  </a:cubicBezTo>
                  <a:cubicBezTo>
                    <a:pt x="2268" y="762"/>
                    <a:pt x="2268" y="762"/>
                    <a:pt x="2268" y="762"/>
                  </a:cubicBezTo>
                  <a:cubicBezTo>
                    <a:pt x="2268" y="689"/>
                    <a:pt x="2268" y="689"/>
                    <a:pt x="2268" y="689"/>
                  </a:cubicBezTo>
                  <a:cubicBezTo>
                    <a:pt x="2202" y="689"/>
                    <a:pt x="2202" y="689"/>
                    <a:pt x="2202" y="689"/>
                  </a:cubicBezTo>
                  <a:lnTo>
                    <a:pt x="2202" y="583"/>
                  </a:lnTo>
                  <a:close/>
                  <a:moveTo>
                    <a:pt x="1946" y="114"/>
                  </a:moveTo>
                  <a:cubicBezTo>
                    <a:pt x="1908" y="114"/>
                    <a:pt x="1877" y="134"/>
                    <a:pt x="1859" y="154"/>
                  </a:cubicBezTo>
                  <a:cubicBezTo>
                    <a:pt x="1859" y="120"/>
                    <a:pt x="1859" y="120"/>
                    <a:pt x="1859" y="120"/>
                  </a:cubicBezTo>
                  <a:cubicBezTo>
                    <a:pt x="1763" y="120"/>
                    <a:pt x="1763" y="120"/>
                    <a:pt x="1763" y="120"/>
                  </a:cubicBezTo>
                  <a:cubicBezTo>
                    <a:pt x="1763" y="439"/>
                    <a:pt x="1763" y="439"/>
                    <a:pt x="1763" y="439"/>
                  </a:cubicBezTo>
                  <a:cubicBezTo>
                    <a:pt x="1859" y="439"/>
                    <a:pt x="1859" y="439"/>
                    <a:pt x="1859" y="439"/>
                  </a:cubicBezTo>
                  <a:cubicBezTo>
                    <a:pt x="1859" y="221"/>
                    <a:pt x="1859" y="221"/>
                    <a:pt x="1859" y="221"/>
                  </a:cubicBezTo>
                  <a:cubicBezTo>
                    <a:pt x="1877" y="204"/>
                    <a:pt x="1894" y="196"/>
                    <a:pt x="1908" y="196"/>
                  </a:cubicBezTo>
                  <a:cubicBezTo>
                    <a:pt x="1920" y="196"/>
                    <a:pt x="1931" y="200"/>
                    <a:pt x="1931" y="227"/>
                  </a:cubicBezTo>
                  <a:cubicBezTo>
                    <a:pt x="1931" y="439"/>
                    <a:pt x="1931" y="439"/>
                    <a:pt x="1931" y="439"/>
                  </a:cubicBezTo>
                  <a:cubicBezTo>
                    <a:pt x="2026" y="439"/>
                    <a:pt x="2026" y="439"/>
                    <a:pt x="2026" y="439"/>
                  </a:cubicBezTo>
                  <a:cubicBezTo>
                    <a:pt x="2026" y="200"/>
                    <a:pt x="2026" y="200"/>
                    <a:pt x="2026" y="200"/>
                  </a:cubicBezTo>
                  <a:cubicBezTo>
                    <a:pt x="2026" y="143"/>
                    <a:pt x="1998" y="114"/>
                    <a:pt x="1946" y="114"/>
                  </a:cubicBezTo>
                  <a:moveTo>
                    <a:pt x="1615" y="439"/>
                  </a:moveTo>
                  <a:cubicBezTo>
                    <a:pt x="1710" y="439"/>
                    <a:pt x="1710" y="439"/>
                    <a:pt x="1710" y="439"/>
                  </a:cubicBezTo>
                  <a:cubicBezTo>
                    <a:pt x="1708" y="433"/>
                    <a:pt x="1708" y="433"/>
                    <a:pt x="1708" y="433"/>
                  </a:cubicBezTo>
                  <a:cubicBezTo>
                    <a:pt x="1702" y="419"/>
                    <a:pt x="1700" y="398"/>
                    <a:pt x="1700" y="359"/>
                  </a:cubicBezTo>
                  <a:cubicBezTo>
                    <a:pt x="1700" y="221"/>
                    <a:pt x="1700" y="221"/>
                    <a:pt x="1700" y="221"/>
                  </a:cubicBezTo>
                  <a:cubicBezTo>
                    <a:pt x="1700" y="148"/>
                    <a:pt x="1668" y="114"/>
                    <a:pt x="1597" y="114"/>
                  </a:cubicBezTo>
                  <a:cubicBezTo>
                    <a:pt x="1542" y="114"/>
                    <a:pt x="1492" y="131"/>
                    <a:pt x="1454" y="165"/>
                  </a:cubicBezTo>
                  <a:cubicBezTo>
                    <a:pt x="1450" y="168"/>
                    <a:pt x="1450" y="168"/>
                    <a:pt x="1450" y="168"/>
                  </a:cubicBezTo>
                  <a:cubicBezTo>
                    <a:pt x="1495" y="226"/>
                    <a:pt x="1495" y="226"/>
                    <a:pt x="1495" y="226"/>
                  </a:cubicBezTo>
                  <a:cubicBezTo>
                    <a:pt x="1499" y="223"/>
                    <a:pt x="1499" y="223"/>
                    <a:pt x="1499" y="223"/>
                  </a:cubicBezTo>
                  <a:cubicBezTo>
                    <a:pt x="1515" y="211"/>
                    <a:pt x="1548" y="191"/>
                    <a:pt x="1581" y="191"/>
                  </a:cubicBezTo>
                  <a:cubicBezTo>
                    <a:pt x="1600" y="191"/>
                    <a:pt x="1608" y="199"/>
                    <a:pt x="1608" y="221"/>
                  </a:cubicBezTo>
                  <a:cubicBezTo>
                    <a:pt x="1608" y="230"/>
                    <a:pt x="1608" y="230"/>
                    <a:pt x="1608" y="230"/>
                  </a:cubicBezTo>
                  <a:cubicBezTo>
                    <a:pt x="1495" y="251"/>
                    <a:pt x="1441" y="293"/>
                    <a:pt x="1441" y="357"/>
                  </a:cubicBezTo>
                  <a:cubicBezTo>
                    <a:pt x="1441" y="412"/>
                    <a:pt x="1470" y="443"/>
                    <a:pt x="1521" y="443"/>
                  </a:cubicBezTo>
                  <a:cubicBezTo>
                    <a:pt x="1556" y="443"/>
                    <a:pt x="1585" y="431"/>
                    <a:pt x="1608" y="405"/>
                  </a:cubicBezTo>
                  <a:cubicBezTo>
                    <a:pt x="1609" y="419"/>
                    <a:pt x="1611" y="428"/>
                    <a:pt x="1614" y="436"/>
                  </a:cubicBezTo>
                  <a:lnTo>
                    <a:pt x="1615" y="439"/>
                  </a:lnTo>
                  <a:close/>
                  <a:moveTo>
                    <a:pt x="1608" y="346"/>
                  </a:moveTo>
                  <a:cubicBezTo>
                    <a:pt x="1592" y="360"/>
                    <a:pt x="1575" y="367"/>
                    <a:pt x="1558" y="367"/>
                  </a:cubicBezTo>
                  <a:cubicBezTo>
                    <a:pt x="1542" y="367"/>
                    <a:pt x="1534" y="358"/>
                    <a:pt x="1534" y="342"/>
                  </a:cubicBezTo>
                  <a:cubicBezTo>
                    <a:pt x="1534" y="323"/>
                    <a:pt x="1542" y="301"/>
                    <a:pt x="1608" y="285"/>
                  </a:cubicBezTo>
                  <a:lnTo>
                    <a:pt x="1608" y="346"/>
                  </a:lnTo>
                  <a:close/>
                  <a:moveTo>
                    <a:pt x="1871" y="928"/>
                  </a:moveTo>
                  <a:cubicBezTo>
                    <a:pt x="1871" y="790"/>
                    <a:pt x="1871" y="790"/>
                    <a:pt x="1871" y="790"/>
                  </a:cubicBezTo>
                  <a:cubicBezTo>
                    <a:pt x="1871" y="716"/>
                    <a:pt x="1839" y="682"/>
                    <a:pt x="1768" y="682"/>
                  </a:cubicBezTo>
                  <a:cubicBezTo>
                    <a:pt x="1713" y="682"/>
                    <a:pt x="1663" y="700"/>
                    <a:pt x="1625" y="733"/>
                  </a:cubicBezTo>
                  <a:cubicBezTo>
                    <a:pt x="1621" y="736"/>
                    <a:pt x="1621" y="736"/>
                    <a:pt x="1621" y="736"/>
                  </a:cubicBezTo>
                  <a:cubicBezTo>
                    <a:pt x="1666" y="795"/>
                    <a:pt x="1666" y="795"/>
                    <a:pt x="1666" y="795"/>
                  </a:cubicBezTo>
                  <a:cubicBezTo>
                    <a:pt x="1670" y="792"/>
                    <a:pt x="1670" y="792"/>
                    <a:pt x="1670" y="792"/>
                  </a:cubicBezTo>
                  <a:cubicBezTo>
                    <a:pt x="1686" y="780"/>
                    <a:pt x="1719" y="759"/>
                    <a:pt x="1752" y="759"/>
                  </a:cubicBezTo>
                  <a:cubicBezTo>
                    <a:pt x="1771" y="759"/>
                    <a:pt x="1779" y="768"/>
                    <a:pt x="1779" y="790"/>
                  </a:cubicBezTo>
                  <a:cubicBezTo>
                    <a:pt x="1779" y="799"/>
                    <a:pt x="1779" y="799"/>
                    <a:pt x="1779" y="799"/>
                  </a:cubicBezTo>
                  <a:cubicBezTo>
                    <a:pt x="1666" y="820"/>
                    <a:pt x="1612" y="861"/>
                    <a:pt x="1612" y="926"/>
                  </a:cubicBezTo>
                  <a:cubicBezTo>
                    <a:pt x="1612" y="980"/>
                    <a:pt x="1641" y="1012"/>
                    <a:pt x="1692" y="1012"/>
                  </a:cubicBezTo>
                  <a:cubicBezTo>
                    <a:pt x="1727" y="1012"/>
                    <a:pt x="1756" y="999"/>
                    <a:pt x="1779" y="974"/>
                  </a:cubicBezTo>
                  <a:cubicBezTo>
                    <a:pt x="1780" y="987"/>
                    <a:pt x="1782" y="997"/>
                    <a:pt x="1785" y="1005"/>
                  </a:cubicBezTo>
                  <a:cubicBezTo>
                    <a:pt x="1786" y="1008"/>
                    <a:pt x="1786" y="1008"/>
                    <a:pt x="1786" y="1008"/>
                  </a:cubicBezTo>
                  <a:cubicBezTo>
                    <a:pt x="1881" y="1008"/>
                    <a:pt x="1881" y="1008"/>
                    <a:pt x="1881" y="1008"/>
                  </a:cubicBezTo>
                  <a:cubicBezTo>
                    <a:pt x="1879" y="1002"/>
                    <a:pt x="1879" y="1002"/>
                    <a:pt x="1879" y="1002"/>
                  </a:cubicBezTo>
                  <a:cubicBezTo>
                    <a:pt x="1873" y="987"/>
                    <a:pt x="1871" y="967"/>
                    <a:pt x="1871" y="928"/>
                  </a:cubicBezTo>
                  <a:moveTo>
                    <a:pt x="1779" y="915"/>
                  </a:moveTo>
                  <a:cubicBezTo>
                    <a:pt x="1763" y="929"/>
                    <a:pt x="1746" y="936"/>
                    <a:pt x="1729" y="936"/>
                  </a:cubicBezTo>
                  <a:cubicBezTo>
                    <a:pt x="1713" y="936"/>
                    <a:pt x="1705" y="927"/>
                    <a:pt x="1705" y="910"/>
                  </a:cubicBezTo>
                  <a:cubicBezTo>
                    <a:pt x="1705" y="892"/>
                    <a:pt x="1713" y="869"/>
                    <a:pt x="1779" y="854"/>
                  </a:cubicBezTo>
                  <a:lnTo>
                    <a:pt x="1779" y="915"/>
                  </a:lnTo>
                  <a:close/>
                  <a:moveTo>
                    <a:pt x="1930" y="1008"/>
                  </a:moveTo>
                  <a:cubicBezTo>
                    <a:pt x="2026" y="1008"/>
                    <a:pt x="2026" y="1008"/>
                    <a:pt x="2026" y="1008"/>
                  </a:cubicBezTo>
                  <a:cubicBezTo>
                    <a:pt x="2026" y="606"/>
                    <a:pt x="2026" y="606"/>
                    <a:pt x="2026" y="606"/>
                  </a:cubicBezTo>
                  <a:cubicBezTo>
                    <a:pt x="1930" y="619"/>
                    <a:pt x="1930" y="619"/>
                    <a:pt x="1930" y="619"/>
                  </a:cubicBezTo>
                  <a:lnTo>
                    <a:pt x="1930" y="1008"/>
                  </a:lnTo>
                  <a:close/>
                  <a:moveTo>
                    <a:pt x="1169" y="740"/>
                  </a:moveTo>
                  <a:cubicBezTo>
                    <a:pt x="1030" y="740"/>
                    <a:pt x="1030" y="740"/>
                    <a:pt x="1030" y="740"/>
                  </a:cubicBezTo>
                  <a:cubicBezTo>
                    <a:pt x="1030" y="575"/>
                    <a:pt x="1030" y="575"/>
                    <a:pt x="1030" y="575"/>
                  </a:cubicBezTo>
                  <a:cubicBezTo>
                    <a:pt x="932" y="575"/>
                    <a:pt x="932" y="575"/>
                    <a:pt x="932" y="575"/>
                  </a:cubicBezTo>
                  <a:cubicBezTo>
                    <a:pt x="932" y="1008"/>
                    <a:pt x="932" y="1008"/>
                    <a:pt x="932" y="1008"/>
                  </a:cubicBezTo>
                  <a:cubicBezTo>
                    <a:pt x="1030" y="1008"/>
                    <a:pt x="1030" y="1008"/>
                    <a:pt x="1030" y="1008"/>
                  </a:cubicBezTo>
                  <a:cubicBezTo>
                    <a:pt x="1030" y="823"/>
                    <a:pt x="1030" y="823"/>
                    <a:pt x="1030" y="823"/>
                  </a:cubicBezTo>
                  <a:cubicBezTo>
                    <a:pt x="1169" y="823"/>
                    <a:pt x="1169" y="823"/>
                    <a:pt x="1169" y="823"/>
                  </a:cubicBezTo>
                  <a:cubicBezTo>
                    <a:pt x="1169" y="1008"/>
                    <a:pt x="1169" y="1008"/>
                    <a:pt x="1169" y="1008"/>
                  </a:cubicBezTo>
                  <a:cubicBezTo>
                    <a:pt x="1267" y="1008"/>
                    <a:pt x="1267" y="1008"/>
                    <a:pt x="1267" y="1008"/>
                  </a:cubicBezTo>
                  <a:cubicBezTo>
                    <a:pt x="1267" y="575"/>
                    <a:pt x="1267" y="575"/>
                    <a:pt x="1267" y="575"/>
                  </a:cubicBezTo>
                  <a:cubicBezTo>
                    <a:pt x="1169" y="575"/>
                    <a:pt x="1169" y="575"/>
                    <a:pt x="1169" y="575"/>
                  </a:cubicBezTo>
                  <a:lnTo>
                    <a:pt x="1169" y="740"/>
                  </a:lnTo>
                  <a:close/>
                  <a:moveTo>
                    <a:pt x="2058" y="482"/>
                  </a:moveTo>
                  <a:cubicBezTo>
                    <a:pt x="2058" y="533"/>
                    <a:pt x="2100" y="553"/>
                    <a:pt x="2193" y="553"/>
                  </a:cubicBezTo>
                  <a:cubicBezTo>
                    <a:pt x="2291" y="553"/>
                    <a:pt x="2354" y="517"/>
                    <a:pt x="2354" y="457"/>
                  </a:cubicBezTo>
                  <a:cubicBezTo>
                    <a:pt x="2354" y="397"/>
                    <a:pt x="2317" y="373"/>
                    <a:pt x="2223" y="367"/>
                  </a:cubicBezTo>
                  <a:cubicBezTo>
                    <a:pt x="2183" y="365"/>
                    <a:pt x="2183" y="365"/>
                    <a:pt x="2183" y="365"/>
                  </a:cubicBezTo>
                  <a:cubicBezTo>
                    <a:pt x="2160" y="363"/>
                    <a:pt x="2159" y="357"/>
                    <a:pt x="2159" y="352"/>
                  </a:cubicBezTo>
                  <a:cubicBezTo>
                    <a:pt x="2159" y="350"/>
                    <a:pt x="2160" y="347"/>
                    <a:pt x="2164" y="343"/>
                  </a:cubicBezTo>
                  <a:cubicBezTo>
                    <a:pt x="2176" y="345"/>
                    <a:pt x="2189" y="347"/>
                    <a:pt x="2202" y="347"/>
                  </a:cubicBezTo>
                  <a:cubicBezTo>
                    <a:pt x="2279" y="347"/>
                    <a:pt x="2327" y="302"/>
                    <a:pt x="2327" y="231"/>
                  </a:cubicBezTo>
                  <a:cubicBezTo>
                    <a:pt x="2327" y="220"/>
                    <a:pt x="2326" y="208"/>
                    <a:pt x="2322" y="196"/>
                  </a:cubicBezTo>
                  <a:cubicBezTo>
                    <a:pt x="2338" y="194"/>
                    <a:pt x="2352" y="194"/>
                    <a:pt x="2359" y="194"/>
                  </a:cubicBezTo>
                  <a:cubicBezTo>
                    <a:pt x="2363" y="194"/>
                    <a:pt x="2363" y="194"/>
                    <a:pt x="2363" y="194"/>
                  </a:cubicBezTo>
                  <a:cubicBezTo>
                    <a:pt x="2363" y="112"/>
                    <a:pt x="2363" y="112"/>
                    <a:pt x="2363" y="112"/>
                  </a:cubicBezTo>
                  <a:cubicBezTo>
                    <a:pt x="2358" y="113"/>
                    <a:pt x="2358" y="113"/>
                    <a:pt x="2358" y="113"/>
                  </a:cubicBezTo>
                  <a:cubicBezTo>
                    <a:pt x="2336" y="115"/>
                    <a:pt x="2309" y="127"/>
                    <a:pt x="2291" y="143"/>
                  </a:cubicBezTo>
                  <a:cubicBezTo>
                    <a:pt x="2269" y="124"/>
                    <a:pt x="2239" y="114"/>
                    <a:pt x="2202" y="114"/>
                  </a:cubicBezTo>
                  <a:cubicBezTo>
                    <a:pt x="2125" y="114"/>
                    <a:pt x="2075" y="159"/>
                    <a:pt x="2075" y="231"/>
                  </a:cubicBezTo>
                  <a:cubicBezTo>
                    <a:pt x="2075" y="268"/>
                    <a:pt x="2089" y="300"/>
                    <a:pt x="2116" y="321"/>
                  </a:cubicBezTo>
                  <a:cubicBezTo>
                    <a:pt x="2094" y="337"/>
                    <a:pt x="2080" y="360"/>
                    <a:pt x="2080" y="380"/>
                  </a:cubicBezTo>
                  <a:cubicBezTo>
                    <a:pt x="2080" y="396"/>
                    <a:pt x="2087" y="409"/>
                    <a:pt x="2100" y="419"/>
                  </a:cubicBezTo>
                  <a:cubicBezTo>
                    <a:pt x="2072" y="436"/>
                    <a:pt x="2058" y="456"/>
                    <a:pt x="2058" y="482"/>
                  </a:cubicBezTo>
                  <a:moveTo>
                    <a:pt x="2203" y="182"/>
                  </a:moveTo>
                  <a:cubicBezTo>
                    <a:pt x="2233" y="182"/>
                    <a:pt x="2240" y="210"/>
                    <a:pt x="2240" y="233"/>
                  </a:cubicBezTo>
                  <a:cubicBezTo>
                    <a:pt x="2240" y="266"/>
                    <a:pt x="2226" y="284"/>
                    <a:pt x="2203" y="284"/>
                  </a:cubicBezTo>
                  <a:cubicBezTo>
                    <a:pt x="2171" y="284"/>
                    <a:pt x="2166" y="252"/>
                    <a:pt x="2166" y="233"/>
                  </a:cubicBezTo>
                  <a:cubicBezTo>
                    <a:pt x="2166" y="214"/>
                    <a:pt x="2171" y="182"/>
                    <a:pt x="2203" y="182"/>
                  </a:cubicBezTo>
                  <a:moveTo>
                    <a:pt x="2155" y="439"/>
                  </a:moveTo>
                  <a:cubicBezTo>
                    <a:pt x="2157" y="440"/>
                    <a:pt x="2159" y="440"/>
                    <a:pt x="2161" y="440"/>
                  </a:cubicBezTo>
                  <a:cubicBezTo>
                    <a:pt x="2208" y="444"/>
                    <a:pt x="2208" y="444"/>
                    <a:pt x="2208" y="444"/>
                  </a:cubicBezTo>
                  <a:cubicBezTo>
                    <a:pt x="2266" y="448"/>
                    <a:pt x="2268" y="456"/>
                    <a:pt x="2268" y="470"/>
                  </a:cubicBezTo>
                  <a:cubicBezTo>
                    <a:pt x="2268" y="488"/>
                    <a:pt x="2244" y="500"/>
                    <a:pt x="2206" y="500"/>
                  </a:cubicBezTo>
                  <a:cubicBezTo>
                    <a:pt x="2152" y="500"/>
                    <a:pt x="2141" y="487"/>
                    <a:pt x="2141" y="467"/>
                  </a:cubicBezTo>
                  <a:cubicBezTo>
                    <a:pt x="2141" y="457"/>
                    <a:pt x="2146" y="447"/>
                    <a:pt x="2155" y="4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8757B1-699B-2F08-9B40-080BC32C47F1}"/>
              </a:ext>
            </a:extLst>
          </p:cNvPr>
          <p:cNvSpPr/>
          <p:nvPr userDrawn="1"/>
        </p:nvSpPr>
        <p:spPr>
          <a:xfrm>
            <a:off x="-2" y="0"/>
            <a:ext cx="9143999" cy="642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CF305-E504-C584-60ED-B2792D61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59675" y="4665770"/>
            <a:ext cx="822960" cy="95050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45720" tIns="45720" rIns="91440" bIns="45720" rtlCol="0" anchor="ctr"/>
          <a:lstStyle>
            <a:lvl1pPr algn="r">
              <a:defRPr sz="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Division/Department</a:t>
            </a:r>
          </a:p>
        </p:txBody>
      </p:sp>
    </p:spTree>
    <p:extLst>
      <p:ext uri="{BB962C8B-B14F-4D97-AF65-F5344CB8AC3E}">
        <p14:creationId xmlns:p14="http://schemas.microsoft.com/office/powerpoint/2010/main" val="364280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3" r:id="rId2"/>
    <p:sldLayoutId id="2147483662" r:id="rId3"/>
    <p:sldLayoutId id="2147483679" r:id="rId4"/>
    <p:sldLayoutId id="2147483681" r:id="rId5"/>
    <p:sldLayoutId id="2147483670" r:id="rId6"/>
    <p:sldLayoutId id="2147483671" r:id="rId7"/>
    <p:sldLayoutId id="2147483684" r:id="rId8"/>
    <p:sldLayoutId id="2147483672" r:id="rId9"/>
    <p:sldLayoutId id="2147483673" r:id="rId10"/>
    <p:sldLayoutId id="2147483674" r:id="rId11"/>
    <p:sldLayoutId id="2147483685" r:id="rId12"/>
    <p:sldLayoutId id="2147483675" r:id="rId13"/>
    <p:sldLayoutId id="2147483663" r:id="rId14"/>
    <p:sldLayoutId id="2147483668" r:id="rId15"/>
    <p:sldLayoutId id="2147483676" r:id="rId16"/>
    <p:sldLayoutId id="2147483666" r:id="rId17"/>
    <p:sldLayoutId id="2147483680" r:id="rId18"/>
    <p:sldLayoutId id="2147483667" r:id="rId19"/>
    <p:sldLayoutId id="2147483678" r:id="rId20"/>
    <p:sldLayoutId id="2147483686" r:id="rId21"/>
    <p:sldLayoutId id="2147483687" r:id="rId22"/>
    <p:sldLayoutId id="2147483688" r:id="rId23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5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227013" indent="-227013" algn="l" defTabSz="6858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460375" indent="-233363" algn="l" defTabSz="6858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bg1"/>
          </a:solidFill>
          <a:latin typeface="+mn-lt"/>
          <a:ea typeface="+mn-ea"/>
          <a:cs typeface="+mn-cs"/>
        </a:defRPr>
      </a:lvl4pPr>
      <a:lvl5pPr marL="625475" indent="-165100" algn="l" defTabSz="6858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52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13">
          <p15:clr>
            <a:srgbClr val="F26B43"/>
          </p15:clr>
        </p15:guide>
        <p15:guide id="4" orient="horz" pos="641">
          <p15:clr>
            <a:srgbClr val="F26B43"/>
          </p15:clr>
        </p15:guide>
        <p15:guide id="5" pos="219">
          <p15:clr>
            <a:srgbClr val="F26B43"/>
          </p15:clr>
        </p15:guide>
        <p15:guide id="6" pos="204">
          <p15:clr>
            <a:srgbClr val="F26B43"/>
          </p15:clr>
        </p15:guide>
        <p15:guide id="7" pos="4896">
          <p15:clr>
            <a:srgbClr val="F26B43"/>
          </p15:clr>
        </p15:guide>
        <p15:guide id="8" orient="horz" pos="386">
          <p15:clr>
            <a:srgbClr val="F26B43"/>
          </p15:clr>
        </p15:guide>
        <p15:guide id="9" orient="horz" pos="9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hyperlink" Target="https://nyumets.org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E5B1-0F52-C8C2-E3C2-18C586096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72" y="1581912"/>
            <a:ext cx="5771866" cy="961537"/>
          </a:xfrm>
        </p:spPr>
        <p:txBody>
          <a:bodyPr/>
          <a:lstStyle/>
          <a:p>
            <a:r>
              <a:rPr lang="en-US" sz="2800" dirty="0"/>
              <a:t>Segmentation on 4D Brain MRIs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6F9E-9F91-CDA3-84EA-26531BE2C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072" y="2858736"/>
            <a:ext cx="4200907" cy="1266625"/>
          </a:xfrm>
        </p:spPr>
        <p:txBody>
          <a:bodyPr/>
          <a:lstStyle/>
          <a:p>
            <a:r>
              <a:rPr lang="en-US" dirty="0"/>
              <a:t>Teo Zeng</a:t>
            </a:r>
          </a:p>
          <a:p>
            <a:r>
              <a:rPr lang="en-US" dirty="0"/>
              <a:t>Oct 31, 2024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6718E2A-020F-49F1-BA55-5B08E22E8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907920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27F0-79F8-9EEC-E1EE-9A0254CC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Identified</a:t>
            </a:r>
            <a:r>
              <a:rPr lang="en-CN" dirty="0"/>
              <a:t> with the GRASP Brain Mets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59DA-B80C-866B-AC03-69497DA40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AE0C43-753F-C7F2-CBA0-052A65EB57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438" y="1554480"/>
            <a:ext cx="5020285" cy="2651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“Ring” shaped &amp; oversized ground truth segmentations </a:t>
            </a:r>
          </a:p>
          <a:p>
            <a:pPr marL="512763" lvl="2" indent="-285750"/>
            <a:r>
              <a:rPr lang="en-US" sz="1400" dirty="0"/>
              <a:t>Can be seen in the larger tumors (&gt; 400 voxels)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Shifted ground truth segmentations</a:t>
            </a:r>
          </a:p>
          <a:p>
            <a:pPr marL="512763" lvl="2" indent="-285750"/>
            <a:r>
              <a:rPr lang="en-US" sz="1400" dirty="0"/>
              <a:t>May due to registration when constructing the dataset</a:t>
            </a:r>
          </a:p>
          <a:p>
            <a:pPr lvl="2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Complete mismatch, with tumors outside the brain mask</a:t>
            </a:r>
          </a:p>
          <a:p>
            <a:pPr marL="512763" lvl="2" indent="-285750"/>
            <a:r>
              <a:rPr lang="en-US" sz="1400" dirty="0"/>
              <a:t>These cases were identified and marked (~10 cases)	</a:t>
            </a:r>
          </a:p>
          <a:p>
            <a:endParaRPr lang="en-C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B7597-FBA6-ECAB-0638-4CB974A2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3" y="722849"/>
            <a:ext cx="3406417" cy="1663261"/>
          </a:xfrm>
          <a:prstGeom prst="rect">
            <a:avLst/>
          </a:prstGeom>
        </p:spPr>
      </p:pic>
      <p:pic>
        <p:nvPicPr>
          <p:cNvPr id="11" name="Picture 10" descr="A close-up of a brain scan&#10;&#10;Description automatically generated">
            <a:extLst>
              <a:ext uri="{FF2B5EF4-FFF2-40B4-BE49-F238E27FC236}">
                <a16:creationId xmlns:a16="http://schemas.microsoft.com/office/drawing/2014/main" id="{1D175D6B-9F9C-3C2F-B966-B03514C7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3" y="2571750"/>
            <a:ext cx="1398217" cy="1201152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03BF29EF-34EF-65D8-FFF8-F48EE73BA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1" y="2571750"/>
            <a:ext cx="1568973" cy="16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5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F9A-C433-FC1E-24C7-32D7CF5E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Experimenting with Different Binarization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C9ECA-92AA-8541-C083-CA75466EE2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437" y="1554480"/>
            <a:ext cx="4949947" cy="2651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Approach: set a threshold of 0</a:t>
            </a:r>
          </a:p>
          <a:p>
            <a:pPr marL="512763" lvl="2" indent="-285750"/>
            <a:r>
              <a:rPr lang="en-US" sz="1400" dirty="0"/>
              <a:t>Keeps all the information, but usually the ground truth is larger than the tumor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/>
                </a:solidFill>
              </a:rPr>
              <a:t>Evaluated more aggressive binarization thresholds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</a:p>
          <a:p>
            <a:pPr marL="512763" lvl="2" indent="-285750"/>
            <a:r>
              <a:rPr lang="en-US" sz="1400" dirty="0"/>
              <a:t>Experimented 0.1, 0.3, 0.5, 0.7, 0.9, 0.95</a:t>
            </a:r>
          </a:p>
          <a:p>
            <a:pPr marL="512763" lvl="2" indent="-285750"/>
            <a:r>
              <a:rPr lang="en-US" sz="1400" dirty="0"/>
              <a:t>Gaps in voxels</a:t>
            </a:r>
          </a:p>
          <a:p>
            <a:pPr marL="512763" lvl="2" indent="-285750"/>
            <a:r>
              <a:rPr lang="en-US" sz="1400" dirty="0"/>
              <a:t>Increased loss of information with increasing thresholds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/>
                </a:solidFill>
              </a:rPr>
              <a:t>Binary Erosion</a:t>
            </a:r>
          </a:p>
          <a:p>
            <a:pPr marL="512763" lvl="2" indent="-285750"/>
            <a:r>
              <a:rPr lang="en-US" sz="1400" dirty="0"/>
              <a:t>Removing voxels on tumor boundaries </a:t>
            </a:r>
          </a:p>
          <a:p>
            <a:pPr marL="512763" lvl="2" indent="-285750"/>
            <a:r>
              <a:rPr lang="en-US" sz="1400" dirty="0"/>
              <a:t>Loss of small lesions and tumors</a:t>
            </a:r>
          </a:p>
          <a:p>
            <a:pPr marL="285750" lvl="1" indent="-285750"/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/>
          </a:p>
          <a:p>
            <a:endParaRPr lang="en-C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984DB-0F11-D3CB-EDFF-12ED204AB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7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2B7D6-D0F6-B395-CB9C-6CB7E009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Training on a Smaller Dataset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EE2C8-8710-21E0-7662-C9DE071F9B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2371" y="1515352"/>
            <a:ext cx="4513398" cy="2651760"/>
          </a:xfrm>
        </p:spPr>
        <p:txBody>
          <a:bodyPr/>
          <a:lstStyle/>
          <a:p>
            <a:pPr marL="0" lvl="2" indent="0">
              <a:buNone/>
            </a:pPr>
            <a:endParaRPr lang="en-US" sz="1400" dirty="0"/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Predicting on Full Dataset</a:t>
            </a:r>
            <a:r>
              <a:rPr lang="en-US" sz="1400" dirty="0"/>
              <a:t>: Utilizing our current best model, predictions were made on the entire dataset consisting of 613 cases. Cases were filtered using an aggressive threshold (Dice coefficient &gt; 0.</a:t>
            </a:r>
            <a:r>
              <a:rPr lang="en-US" altLang="zh-CN" sz="1400" dirty="0"/>
              <a:t>5</a:t>
            </a:r>
            <a:r>
              <a:rPr lang="en-US" sz="1400" dirty="0"/>
              <a:t>).</a:t>
            </a:r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Filtered Patient Cases</a:t>
            </a:r>
            <a:r>
              <a:rPr lang="en-US" sz="1400" dirty="0"/>
              <a:t>: From the initial predictions, 213 patient cases met the threshold criteria.</a:t>
            </a:r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Model Retraining</a:t>
            </a:r>
            <a:r>
              <a:rPr lang="en-US" sz="1400" dirty="0"/>
              <a:t>: Retraining was conducted using both the </a:t>
            </a:r>
            <a:r>
              <a:rPr lang="en-US" sz="1400" dirty="0" err="1"/>
              <a:t>nnUNet</a:t>
            </a:r>
            <a:r>
              <a:rPr lang="en-US" sz="1400" dirty="0"/>
              <a:t> model and the SAM model on the filtered dataset.</a:t>
            </a:r>
          </a:p>
          <a:p>
            <a:pPr lvl="2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661E3-6238-6966-1CF2-8009B5C8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graph of a bar graph&#10;&#10;Description automatically generated">
            <a:extLst>
              <a:ext uri="{FF2B5EF4-FFF2-40B4-BE49-F238E27FC236}">
                <a16:creationId xmlns:a16="http://schemas.microsoft.com/office/drawing/2014/main" id="{D987E996-C184-0F04-D5DE-F662C5BA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17" y="1332222"/>
            <a:ext cx="3089031" cy="30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2B7D6-D0F6-B395-CB9C-6CB7E009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a smaller Dataset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EE2C8-8710-21E0-7662-C9DE071F9B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5439" y="1554480"/>
            <a:ext cx="4009170" cy="2651760"/>
          </a:xfrm>
        </p:spPr>
        <p:txBody>
          <a:bodyPr/>
          <a:lstStyle/>
          <a:p>
            <a:r>
              <a:rPr lang="en-US" dirty="0" err="1"/>
              <a:t>nnUnet</a:t>
            </a:r>
            <a:endParaRPr lang="en-US" dirty="0"/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Training Dice Score</a:t>
            </a:r>
            <a:r>
              <a:rPr lang="en-US" sz="1400" b="1" dirty="0"/>
              <a:t>:</a:t>
            </a:r>
            <a:r>
              <a:rPr lang="en-US" sz="1400" dirty="0"/>
              <a:t> Achieved a training dice score exceeding 0.6, compared to the previous training dice score of 0.5.</a:t>
            </a:r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Testing Dice Score</a:t>
            </a:r>
            <a:r>
              <a:rPr lang="en-US" sz="1400" b="1" dirty="0"/>
              <a:t>:</a:t>
            </a:r>
            <a:r>
              <a:rPr lang="en-US" sz="1400" dirty="0"/>
              <a:t> Improved testing dice score to from 0.42 to 0.5</a:t>
            </a:r>
            <a:r>
              <a:rPr lang="en-US" altLang="zh-CN" sz="1400" dirty="0"/>
              <a:t>6</a:t>
            </a:r>
            <a:r>
              <a:rPr lang="en-US" sz="1400" dirty="0"/>
              <a:t>, representing a 30% enhancement over previous results on the full dataset.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3A1F-B1A7-FFDC-64FB-52A76D798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Division/Department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661E3-6238-6966-1CF2-8009B5C8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279D4E7-2091-64BD-B8B4-6AFA407B3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55" y="0"/>
            <a:ext cx="2857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6E6A-7AD6-1940-3F3D-49437267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0" y="339586"/>
            <a:ext cx="7443103" cy="677108"/>
          </a:xfrm>
        </p:spPr>
        <p:txBody>
          <a:bodyPr anchor="t">
            <a:normAutofit/>
          </a:bodyPr>
          <a:lstStyle/>
          <a:p>
            <a:r>
              <a:rPr lang="en-CN" dirty="0"/>
              <a:t>Model Prediction Examples</a:t>
            </a:r>
          </a:p>
        </p:txBody>
      </p:sp>
      <p:pic>
        <p:nvPicPr>
          <p:cNvPr id="7" name="Picture 6" descr="A close-up of a brain scan&#10;&#10;Description automatically generated">
            <a:extLst>
              <a:ext uri="{FF2B5EF4-FFF2-40B4-BE49-F238E27FC236}">
                <a16:creationId xmlns:a16="http://schemas.microsoft.com/office/drawing/2014/main" id="{12186A63-136E-BE8F-5F2E-CB288C67D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6" y="764930"/>
            <a:ext cx="7211612" cy="380412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81CF-E539-E89E-8692-E7B2E37C5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441C0E6-2A71-4EB3-9E92-A3D15D26B6CA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3109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6E6A-7AD6-1940-3F3D-49437267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0" y="339586"/>
            <a:ext cx="7443103" cy="677108"/>
          </a:xfrm>
        </p:spPr>
        <p:txBody>
          <a:bodyPr anchor="t">
            <a:normAutofit/>
          </a:bodyPr>
          <a:lstStyle/>
          <a:p>
            <a:r>
              <a:rPr lang="en-CN" dirty="0"/>
              <a:t>Model Prediction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81CF-E539-E89E-8692-E7B2E37C5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862" y="4642652"/>
            <a:ext cx="286597" cy="1384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441C0E6-2A71-4EB3-9E92-A3D15D26B6CA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50002FD2-3724-2EA7-07E0-F8BE3686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7" y="751701"/>
            <a:ext cx="7245337" cy="38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5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2B7D6-D0F6-B395-CB9C-6CB7E009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Alternate Models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EE2C8-8710-21E0-7662-C9DE071F9B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5439" y="1554480"/>
            <a:ext cx="4009170" cy="2651760"/>
          </a:xfrm>
        </p:spPr>
        <p:txBody>
          <a:bodyPr/>
          <a:lstStyle/>
          <a:p>
            <a:r>
              <a:rPr lang="en-US" sz="1400" dirty="0"/>
              <a:t>Med-SAM 3D</a:t>
            </a:r>
          </a:p>
          <a:p>
            <a:pPr lvl="2"/>
            <a:r>
              <a:rPr lang="en-US" sz="1400" dirty="0"/>
              <a:t>Fine-Tuned on a weights specifically trained on brain images</a:t>
            </a:r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Training Dice Score</a:t>
            </a:r>
            <a:r>
              <a:rPr lang="en-US" sz="1400" b="1" dirty="0"/>
              <a:t>:</a:t>
            </a:r>
            <a:r>
              <a:rPr lang="en-US" sz="1400" dirty="0"/>
              <a:t> Achieved a training dice score exceeding 0.7</a:t>
            </a:r>
          </a:p>
          <a:p>
            <a:pPr lvl="2"/>
            <a:r>
              <a:rPr lang="en-US" sz="1400" b="1" dirty="0">
                <a:solidFill>
                  <a:schemeClr val="accent6"/>
                </a:solidFill>
              </a:rPr>
              <a:t>Testing Dice Score</a:t>
            </a:r>
            <a:r>
              <a:rPr lang="en-US" sz="1400" b="1" dirty="0"/>
              <a:t>: </a:t>
            </a:r>
            <a:r>
              <a:rPr lang="en-US" sz="1400" dirty="0"/>
              <a:t>Does not perform well on the testing data with testing dice of 0.22</a:t>
            </a:r>
            <a:endParaRPr lang="en-US" sz="1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3A1F-B1A7-FFDC-64FB-52A76D798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Division/Department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661E3-6238-6966-1CF2-8009B5C8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59F9385C-D949-2AED-406D-2D09B6F5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00" y="364838"/>
            <a:ext cx="2987262" cy="2140086"/>
          </a:xfrm>
          <a:prstGeom prst="rect">
            <a:avLst/>
          </a:prstGeom>
        </p:spPr>
      </p:pic>
      <p:pic>
        <p:nvPicPr>
          <p:cNvPr id="10" name="Picture 9" descr="A graph of a loss&#10;&#10;Description automatically generated">
            <a:extLst>
              <a:ext uri="{FF2B5EF4-FFF2-40B4-BE49-F238E27FC236}">
                <a16:creationId xmlns:a16="http://schemas.microsoft.com/office/drawing/2014/main" id="{FC20EE66-6EA8-44EF-5503-2F5E8555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53" y="2571750"/>
            <a:ext cx="3014009" cy="226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1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E675-33E4-D5A6-BA76-E1300CD3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1BBA9-7ED5-0912-E242-3B4E09635C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438" y="1554480"/>
            <a:ext cx="6418262" cy="2651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Improvement on the dataset</a:t>
            </a:r>
          </a:p>
          <a:p>
            <a:pPr marL="512763" lvl="2" indent="-285750"/>
            <a:r>
              <a:rPr lang="en-CN" sz="1400" dirty="0"/>
              <a:t>Perform manual correction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Train a bounding box approach with Pretrained SAM with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Foundation Models like (Clip, DinoV2)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Find a more sophiticated way to binarize the ground truths</a:t>
            </a:r>
          </a:p>
          <a:p>
            <a:pPr marL="512763" lvl="2" indent="-285750"/>
            <a:r>
              <a:rPr lang="en-CN" sz="1400" dirty="0"/>
              <a:t>Treat small lesion and tumors differently</a:t>
            </a:r>
          </a:p>
          <a:p>
            <a:pPr marL="285750" lvl="1" indent="-285750"/>
            <a:endParaRPr lang="en-CN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1A545-4CC6-DA2E-2894-BFA191C46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1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3EA7-5CDF-655B-3424-AFC62AE02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B5D53BA4-6DC2-7196-F416-E2BD02C60F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3938" y="0"/>
            <a:ext cx="3040062" cy="5143500"/>
          </a:xfrm>
        </p:spPr>
      </p:pic>
    </p:spTree>
    <p:extLst>
      <p:ext uri="{BB962C8B-B14F-4D97-AF65-F5344CB8AC3E}">
        <p14:creationId xmlns:p14="http://schemas.microsoft.com/office/powerpoint/2010/main" val="298189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48">
            <a:extLst>
              <a:ext uri="{FF2B5EF4-FFF2-40B4-BE49-F238E27FC236}">
                <a16:creationId xmlns:a16="http://schemas.microsoft.com/office/drawing/2014/main" id="{8D0FE876-1FFE-57D0-DDA2-E9B19CDDABBC}"/>
              </a:ext>
            </a:extLst>
          </p:cNvPr>
          <p:cNvSpPr txBox="1">
            <a:spLocks/>
          </p:cNvSpPr>
          <p:nvPr/>
        </p:nvSpPr>
        <p:spPr>
          <a:xfrm>
            <a:off x="224297" y="200070"/>
            <a:ext cx="8712327" cy="296510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20000"/>
          </a:bodyPr>
          <a:lstStyle>
            <a:lvl1pPr algn="l" defTabSz="6858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Teo Zeng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62A8512-1532-963C-FD60-8C7DC6E72BDA}"/>
              </a:ext>
            </a:extLst>
          </p:cNvPr>
          <p:cNvSpPr txBox="1">
            <a:spLocks/>
          </p:cNvSpPr>
          <p:nvPr/>
        </p:nvSpPr>
        <p:spPr>
          <a:xfrm>
            <a:off x="10512750" y="6170569"/>
            <a:ext cx="428672" cy="159270"/>
          </a:xfrm>
          <a:prstGeom prst="rect">
            <a:avLst/>
          </a:prstGeom>
        </p:spPr>
        <p:txBody>
          <a:bodyPr anchor="t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7165E6F-54ED-4977-A15E-D44BE7238A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8" name="Text Placeholder 449">
            <a:extLst>
              <a:ext uri="{FF2B5EF4-FFF2-40B4-BE49-F238E27FC236}">
                <a16:creationId xmlns:a16="http://schemas.microsoft.com/office/drawing/2014/main" id="{A7EE70F7-FAED-C5BC-20A4-B6ADAE203BD5}"/>
              </a:ext>
            </a:extLst>
          </p:cNvPr>
          <p:cNvSpPr txBox="1">
            <a:spLocks/>
          </p:cNvSpPr>
          <p:nvPr/>
        </p:nvSpPr>
        <p:spPr>
          <a:xfrm>
            <a:off x="215154" y="1212815"/>
            <a:ext cx="4275723" cy="28604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858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013" indent="-227013" algn="l" defTabSz="6858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60375" indent="-233363" algn="l" defTabSz="6858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25475" indent="-165100" algn="l" defTabSz="6858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dirty="0"/>
              <a:t>Professional Snapshot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M.S. in Data Science from NYU;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B.S. in Applied Mathematics and Statistics from UCSB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Experienced AI/ML Engineer and Data Scientist with a knack for problem-solving and innovation.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/>
              <a:t>Passionate Explorer &amp; Innovator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🏀 Basketball Enthusiast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📸 Photography Lover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⛰️ Avid Hiker &amp; Traveler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9E1B07E6-1565-3297-AF79-CFF212B2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r="-2" b="34929"/>
          <a:stretch/>
        </p:blipFill>
        <p:spPr>
          <a:xfrm>
            <a:off x="4653124" y="780738"/>
            <a:ext cx="4283500" cy="3477434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10ABF-AADD-7FA3-CDA7-C1708BA22B64}"/>
              </a:ext>
            </a:extLst>
          </p:cNvPr>
          <p:cNvSpPr txBox="1"/>
          <p:nvPr/>
        </p:nvSpPr>
        <p:spPr>
          <a:xfrm>
            <a:off x="3697592" y="6137614"/>
            <a:ext cx="148867" cy="16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160A3C-BA3E-E623-6528-90034992DA93}"/>
              </a:ext>
            </a:extLst>
          </p:cNvPr>
          <p:cNvSpPr>
            <a:spLocks noGrp="1"/>
          </p:cNvSpPr>
          <p:nvPr/>
        </p:nvSpPr>
        <p:spPr>
          <a:xfrm>
            <a:off x="644653" y="4542331"/>
            <a:ext cx="7708002" cy="41723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621792" tIns="91440" rIns="621792" bIns="36576" rtlCol="0" anchor="ctr" anchorCtr="0">
            <a:spAutoFit/>
          </a:bodyPr>
          <a:lstStyle>
            <a:lvl1pPr marL="0" indent="0" algn="ctr" defTabSz="0" rtl="0" eaLnBrk="1" latinLnBrk="0" hangingPunct="1">
              <a:lnSpc>
                <a:spcPts val="975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3891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179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248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070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6390"/>
              </a:lnSpc>
            </a:pPr>
            <a:r>
              <a:rPr lang="en-US" sz="1600" dirty="0">
                <a:solidFill>
                  <a:schemeClr val="tx1"/>
                </a:solidFill>
              </a:rPr>
              <a:t>Exploring the world, one step at a time, and turning data into meaningful insights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625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3D7AB1C-137F-4E71-BBE9-684063155B6D}"/>
              </a:ext>
            </a:extLst>
          </p:cNvPr>
          <p:cNvSpPr/>
          <p:nvPr/>
        </p:nvSpPr>
        <p:spPr>
          <a:xfrm>
            <a:off x="0" y="0"/>
            <a:ext cx="9144000" cy="2560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E98A64CE-1243-5649-C8CE-5E0A137D9187}"/>
              </a:ext>
            </a:extLst>
          </p:cNvPr>
          <p:cNvSpPr txBox="1">
            <a:spLocks/>
          </p:cNvSpPr>
          <p:nvPr/>
        </p:nvSpPr>
        <p:spPr>
          <a:xfrm>
            <a:off x="391393" y="486656"/>
            <a:ext cx="8308470" cy="3139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cap="none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Project Motivation</a:t>
            </a:r>
          </a:p>
        </p:txBody>
      </p:sp>
      <p:sp>
        <p:nvSpPr>
          <p:cNvPr id="38" name="Content Placeholder 13">
            <a:extLst>
              <a:ext uri="{FF2B5EF4-FFF2-40B4-BE49-F238E27FC236}">
                <a16:creationId xmlns:a16="http://schemas.microsoft.com/office/drawing/2014/main" id="{ED29E5AC-7589-ECDB-B546-6FA1A09F3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63" y="1092568"/>
            <a:ext cx="4097283" cy="3312377"/>
          </a:xfrm>
        </p:spPr>
        <p:txBody>
          <a:bodyPr/>
          <a:lstStyle/>
          <a:p>
            <a:pPr fontAlgn="base">
              <a:spcAft>
                <a:spcPts val="600"/>
              </a:spcAft>
              <a:buClr>
                <a:srgbClr val="CBA052"/>
              </a:buClr>
            </a:pPr>
            <a:r>
              <a:rPr lang="en-US" sz="1400" dirty="0"/>
              <a:t>GRASP (Golden Angle Radial Sparse Parallel MRI)</a:t>
            </a:r>
          </a:p>
          <a:p>
            <a:pPr marL="285750" indent="-285750" fontAlgn="base"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A continuous imaging technique developed by NYU Center of Biomedical Imaging</a:t>
            </a:r>
          </a:p>
          <a:p>
            <a:pPr marL="285750" indent="-285750" fontAlgn="base"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Enables examination to patients who previously can not be imaged</a:t>
            </a:r>
          </a:p>
          <a:p>
            <a:pPr marL="285750" indent="-285750" fontAlgn="base"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Because data was acquired continuously, injection time of contrast agent, a major source of error, was insignificant </a:t>
            </a:r>
          </a:p>
          <a:p>
            <a:pPr marL="285750" indent="-285750" fontAlgn="base"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Creates a “movie” of 3D MRI images, provides extra information for diagnosis over conventional MRI</a:t>
            </a:r>
          </a:p>
          <a:p>
            <a:pPr marL="285750" indent="-285750" fontAlgn="base"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Implemented into the Imaging workflow at NYU with over 200,000 patients </a:t>
            </a:r>
            <a:endParaRPr lang="en-US" sz="1400" dirty="0"/>
          </a:p>
          <a:p>
            <a:pPr lvl="1" fontAlgn="base">
              <a:spcAft>
                <a:spcPts val="600"/>
              </a:spcAft>
              <a:buClr>
                <a:srgbClr val="CBA052"/>
              </a:buClr>
            </a:pPr>
            <a:endParaRPr lang="en-US" sz="1400" dirty="0"/>
          </a:p>
          <a:p>
            <a:pPr fontAlgn="base">
              <a:spcAft>
                <a:spcPts val="600"/>
              </a:spcAft>
              <a:buClr>
                <a:srgbClr val="CBA052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478868-C95C-AE68-2FEE-A92B25566655}"/>
              </a:ext>
            </a:extLst>
          </p:cNvPr>
          <p:cNvGrpSpPr/>
          <p:nvPr/>
        </p:nvGrpSpPr>
        <p:grpSpPr>
          <a:xfrm>
            <a:off x="4424751" y="866292"/>
            <a:ext cx="4420310" cy="3281564"/>
            <a:chOff x="3428705" y="917798"/>
            <a:chExt cx="5634822" cy="40676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30EE00-143A-0F37-D5BD-C138AC0B3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705" y="917798"/>
              <a:ext cx="5634822" cy="199530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400AAA5-9896-DD7A-FB55-E929A181D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705" y="2841962"/>
              <a:ext cx="5634822" cy="2143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3B14E-37DB-9985-F52A-86AA830AB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1F7B40-3EE5-44CD-B63D-443206A232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89B964-83FB-2D37-6314-EC116B57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8" y="472452"/>
            <a:ext cx="8228215" cy="313932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AC75B-AE63-7DEF-6822-4516EADF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0"/>
          <a:stretch/>
        </p:blipFill>
        <p:spPr>
          <a:xfrm>
            <a:off x="4546737" y="1396642"/>
            <a:ext cx="4421657" cy="2960474"/>
          </a:xfrm>
          <a:prstGeom prst="rect">
            <a:avLst/>
          </a:prstGeom>
        </p:spPr>
      </p:pic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BE1E6FEA-76C9-70AF-2073-53F806EA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0" y="824126"/>
            <a:ext cx="4103369" cy="3827005"/>
          </a:xfrm>
        </p:spPr>
        <p:txBody>
          <a:bodyPr/>
          <a:lstStyle/>
          <a:p>
            <a:pPr marL="285750" indent="-285750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</a:pPr>
            <a:r>
              <a:rPr lang="en-US" sz="1400" dirty="0"/>
              <a:t>GRAVIS Software</a:t>
            </a:r>
          </a:p>
          <a:p>
            <a:pPr marL="285750" indent="-285750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“Web-based open-source visualization and annotation tool designed for use for large, four-dimensional DICOM volumes”</a:t>
            </a:r>
          </a:p>
          <a:p>
            <a:pPr marL="285750" indent="-285750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Capable of viewing GRASP data on regular desktops</a:t>
            </a:r>
          </a:p>
          <a:p>
            <a:pPr marL="285750" indent="-285750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Backend written in Django (python), providing the capability to run AI models developed with </a:t>
            </a:r>
            <a:r>
              <a:rPr lang="en-US" sz="1400" b="0" dirty="0" err="1">
                <a:solidFill>
                  <a:schemeClr val="bg1"/>
                </a:solidFill>
              </a:rPr>
              <a:t>Pytorch</a:t>
            </a:r>
            <a:r>
              <a:rPr lang="en-US" sz="1400" b="0" dirty="0">
                <a:solidFill>
                  <a:schemeClr val="bg1"/>
                </a:solidFill>
              </a:rPr>
              <a:t> or MONAI</a:t>
            </a:r>
          </a:p>
          <a:p>
            <a:pPr marL="285750" indent="-285750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bg1"/>
              </a:solidFill>
            </a:endParaRPr>
          </a:p>
          <a:p>
            <a:pPr lvl="1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</a:pPr>
            <a:endParaRPr lang="en-US" sz="1400" dirty="0"/>
          </a:p>
          <a:p>
            <a:pPr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</a:pPr>
            <a:endParaRPr lang="en-US" sz="1400" b="0" dirty="0">
              <a:solidFill>
                <a:schemeClr val="bg1"/>
              </a:solidFill>
            </a:endParaRPr>
          </a:p>
          <a:p>
            <a:pPr lvl="1"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</a:pPr>
            <a:endParaRPr lang="en-US" sz="1400" dirty="0"/>
          </a:p>
          <a:p>
            <a:pPr fontAlgn="base">
              <a:lnSpc>
                <a:spcPct val="100000"/>
              </a:lnSpc>
              <a:spcAft>
                <a:spcPts val="600"/>
              </a:spcAft>
              <a:buClr>
                <a:srgbClr val="CBA052"/>
              </a:buClr>
            </a:pP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96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19159-9351-F77D-1F50-6FC485EF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683" y="1694558"/>
            <a:ext cx="5492464" cy="3009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GRASP Brain Mets Dataset: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Combined From</a:t>
            </a:r>
          </a:p>
          <a:p>
            <a:pPr marL="512763" lvl="2" indent="-285750">
              <a:lnSpc>
                <a:spcPct val="150000"/>
              </a:lnSpc>
            </a:pPr>
            <a:r>
              <a:rPr lang="en-US" sz="1400" dirty="0"/>
              <a:t>NYU Mets dataset (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https://nyumets.org/</a:t>
            </a:r>
            <a:r>
              <a:rPr lang="en-US" sz="1400" dirty="0"/>
              <a:t>)</a:t>
            </a:r>
          </a:p>
          <a:p>
            <a:pPr marL="512763" lvl="2" indent="-285750">
              <a:lnSpc>
                <a:spcPct val="150000"/>
              </a:lnSpc>
            </a:pPr>
            <a:r>
              <a:rPr lang="en-US" sz="1400" dirty="0"/>
              <a:t>GRASP DCE MRI datasets from NYU archives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638 matched datasets with CT1 images with segmentation ground truths and corresponding GRASP data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89B964-83FB-2D37-6314-EC116B57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04" y="439042"/>
            <a:ext cx="8615202" cy="313932"/>
          </a:xfrm>
        </p:spPr>
        <p:txBody>
          <a:bodyPr/>
          <a:lstStyle/>
          <a:p>
            <a:r>
              <a:rPr lang="en-US" dirty="0"/>
              <a:t>Building a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5E8E2-7472-2E31-E896-A1DF1D318F32}"/>
              </a:ext>
            </a:extLst>
          </p:cNvPr>
          <p:cNvGrpSpPr/>
          <p:nvPr/>
        </p:nvGrpSpPr>
        <p:grpSpPr>
          <a:xfrm>
            <a:off x="5576422" y="546867"/>
            <a:ext cx="3500242" cy="4157591"/>
            <a:chOff x="5805022" y="985908"/>
            <a:chExt cx="3500242" cy="41575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69EEA5-AE19-A7A6-6889-21B6A0A3C04F}"/>
                </a:ext>
              </a:extLst>
            </p:cNvPr>
            <p:cNvGrpSpPr/>
            <p:nvPr/>
          </p:nvGrpSpPr>
          <p:grpSpPr>
            <a:xfrm>
              <a:off x="6243988" y="3397388"/>
              <a:ext cx="2795336" cy="1746111"/>
              <a:chOff x="6243988" y="3397388"/>
              <a:chExt cx="2795336" cy="174611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29BE4D-6782-48D5-7662-34EA366C0BA0}"/>
                  </a:ext>
                </a:extLst>
              </p:cNvPr>
              <p:cNvSpPr/>
              <p:nvPr/>
            </p:nvSpPr>
            <p:spPr>
              <a:xfrm>
                <a:off x="6243988" y="3397388"/>
                <a:ext cx="2795336" cy="17461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2DEBEA2-E98E-E026-5747-887A4776A7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5458" y="4203424"/>
                <a:ext cx="704749" cy="8789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FEEF82-B98C-D3C5-8F73-6A2313D557F2}"/>
                </a:ext>
              </a:extLst>
            </p:cNvPr>
            <p:cNvGrpSpPr/>
            <p:nvPr/>
          </p:nvGrpSpPr>
          <p:grpSpPr>
            <a:xfrm>
              <a:off x="5805022" y="985908"/>
              <a:ext cx="3500242" cy="4053125"/>
              <a:chOff x="5805022" y="985908"/>
              <a:chExt cx="3500242" cy="4053125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7505739-D831-CC20-F818-7CE3ED4442A2}"/>
                  </a:ext>
                </a:extLst>
              </p:cNvPr>
              <p:cNvSpPr/>
              <p:nvPr/>
            </p:nvSpPr>
            <p:spPr>
              <a:xfrm>
                <a:off x="5805022" y="985908"/>
                <a:ext cx="1900362" cy="191226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ACEC0CE-DF09-1CEE-3ADB-52E5B1CDCD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242" t="68153" r="2997" b="1316"/>
              <a:stretch/>
            </p:blipFill>
            <p:spPr>
              <a:xfrm>
                <a:off x="8077732" y="4213139"/>
                <a:ext cx="921236" cy="82589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63323F3-389A-76A3-8414-C4A0D572D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5527" y="1063876"/>
                <a:ext cx="1564417" cy="994596"/>
              </a:xfrm>
              <a:prstGeom prst="rect">
                <a:avLst/>
              </a:prstGeom>
            </p:spPr>
          </p:pic>
          <p:pic>
            <p:nvPicPr>
              <p:cNvPr id="13" name="Graphic 12" descr="Database with solid fill">
                <a:extLst>
                  <a:ext uri="{FF2B5EF4-FFF2-40B4-BE49-F238E27FC236}">
                    <a16:creationId xmlns:a16="http://schemas.microsoft.com/office/drawing/2014/main" id="{8D784470-30CB-73B6-5E68-906B12A2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54354" y="2131237"/>
                <a:ext cx="779270" cy="779270"/>
              </a:xfrm>
              <a:prstGeom prst="rect">
                <a:avLst/>
              </a:prstGeom>
            </p:spPr>
          </p:pic>
          <p:sp>
            <p:nvSpPr>
              <p:cNvPr id="18" name="Cylinder 24">
                <a:extLst>
                  <a:ext uri="{FF2B5EF4-FFF2-40B4-BE49-F238E27FC236}">
                    <a16:creationId xmlns:a16="http://schemas.microsoft.com/office/drawing/2014/main" id="{17F1D3DF-08F6-89DC-59CA-FDB091781F76}"/>
                  </a:ext>
                </a:extLst>
              </p:cNvPr>
              <p:cNvSpPr/>
              <p:nvPr/>
            </p:nvSpPr>
            <p:spPr>
              <a:xfrm>
                <a:off x="8039139" y="1681306"/>
                <a:ext cx="862964" cy="1170295"/>
              </a:xfrm>
              <a:prstGeom prst="can">
                <a:avLst>
                  <a:gd name="adj" fmla="val 28874"/>
                </a:avLst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169759E-B615-3264-4ABE-2C0A2396DEFA}"/>
                  </a:ext>
                </a:extLst>
              </p:cNvPr>
              <p:cNvSpPr/>
              <p:nvPr/>
            </p:nvSpPr>
            <p:spPr>
              <a:xfrm rot="19800000">
                <a:off x="8142042" y="2143077"/>
                <a:ext cx="685624" cy="591056"/>
              </a:xfrm>
              <a:prstGeom prst="hexagon">
                <a:avLst>
                  <a:gd name="adj" fmla="val 28879"/>
                  <a:gd name="vf" fmla="val 115470"/>
                </a:avLst>
              </a:prstGeom>
              <a:solidFill>
                <a:srgbClr val="7F43A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538A8441-FB11-0014-B25E-9EEC9B605111}"/>
                  </a:ext>
                </a:extLst>
              </p:cNvPr>
              <p:cNvSpPr/>
              <p:nvPr/>
            </p:nvSpPr>
            <p:spPr>
              <a:xfrm rot="19800000">
                <a:off x="8084832" y="2052364"/>
                <a:ext cx="685624" cy="591056"/>
              </a:xfrm>
              <a:prstGeom prst="hexagon">
                <a:avLst>
                  <a:gd name="adj" fmla="val 28879"/>
                  <a:gd name="vf" fmla="val 115470"/>
                </a:avLst>
              </a:prstGeom>
              <a:solidFill>
                <a:srgbClr val="580F8B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3AE53C-D5D7-BE19-CB19-9E7AA1EE3B14}"/>
                  </a:ext>
                </a:extLst>
              </p:cNvPr>
              <p:cNvSpPr txBox="1"/>
              <p:nvPr/>
            </p:nvSpPr>
            <p:spPr>
              <a:xfrm>
                <a:off x="8198477" y="2279002"/>
                <a:ext cx="48835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rPr>
                  <a:t>GRASP</a:t>
                </a:r>
              </a:p>
            </p:txBody>
          </p:sp>
          <p:pic>
            <p:nvPicPr>
              <p:cNvPr id="22" name="Graphic 21" descr="Database with solid fill">
                <a:extLst>
                  <a:ext uri="{FF2B5EF4-FFF2-40B4-BE49-F238E27FC236}">
                    <a16:creationId xmlns:a16="http://schemas.microsoft.com/office/drawing/2014/main" id="{F7AE9342-430B-F75F-AD3B-EC30B2774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93564" y="3378540"/>
                <a:ext cx="1053686" cy="1053686"/>
              </a:xfrm>
              <a:prstGeom prst="rect">
                <a:avLst/>
              </a:prstGeom>
            </p:spPr>
          </p:pic>
          <p:sp>
            <p:nvSpPr>
              <p:cNvPr id="23" name="Text Box 37">
                <a:extLst>
                  <a:ext uri="{FF2B5EF4-FFF2-40B4-BE49-F238E27FC236}">
                    <a16:creationId xmlns:a16="http://schemas.microsoft.com/office/drawing/2014/main" id="{FB33121B-84E8-8273-BED5-EDFD3E445E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79066" y="1221260"/>
                <a:ext cx="1127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378">
                  <a:spcBef>
                    <a:spcPct val="50000"/>
                  </a:spcBef>
                  <a:defRPr/>
                </a:pPr>
                <a:r>
                  <a:rPr lang="en-US" altLang="en-US" sz="1200" b="1" kern="0" dirty="0">
                    <a:solidFill>
                      <a:srgbClr val="FFFFFF"/>
                    </a:solidFill>
                    <a:ea typeface="ＭＳ Ｐゴシック" charset="0"/>
                  </a:rPr>
                  <a:t>NYU imaging archives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D03CD6-D056-98CB-86CC-B585114B2AF6}"/>
                  </a:ext>
                </a:extLst>
              </p:cNvPr>
              <p:cNvSpPr txBox="1"/>
              <p:nvPr/>
            </p:nvSpPr>
            <p:spPr>
              <a:xfrm>
                <a:off x="7174316" y="3468331"/>
                <a:ext cx="21309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GRASP </a:t>
                </a:r>
              </a:p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Brain Mets dataset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F67EA6-94B3-EAC6-2D61-F69A511EDAA0}"/>
                  </a:ext>
                </a:extLst>
              </p:cNvPr>
              <p:cNvSpPr txBox="1"/>
              <p:nvPr/>
            </p:nvSpPr>
            <p:spPr>
              <a:xfrm>
                <a:off x="6243988" y="2179168"/>
                <a:ext cx="1484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900" dirty="0"/>
                  <a:t>Segmentations</a:t>
                </a:r>
              </a:p>
              <a:p>
                <a:pPr lvl="1"/>
                <a:r>
                  <a:rPr lang="en-US" sz="900" dirty="0"/>
                  <a:t>MRI images</a:t>
                </a:r>
              </a:p>
            </p:txBody>
          </p:sp>
          <p:sp>
            <p:nvSpPr>
              <p:cNvPr id="29" name="Right Brace 28">
                <a:extLst>
                  <a:ext uri="{FF2B5EF4-FFF2-40B4-BE49-F238E27FC236}">
                    <a16:creationId xmlns:a16="http://schemas.microsoft.com/office/drawing/2014/main" id="{D7EB9C3A-67D2-9324-BD97-6DC408DADBA2}"/>
                  </a:ext>
                </a:extLst>
              </p:cNvPr>
              <p:cNvSpPr/>
              <p:nvPr/>
            </p:nvSpPr>
            <p:spPr>
              <a:xfrm rot="5400000">
                <a:off x="7582271" y="2326187"/>
                <a:ext cx="335187" cy="1611477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154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E9DB57-25B4-0B92-0EE4-8EB4C79DFE79}"/>
              </a:ext>
            </a:extLst>
          </p:cNvPr>
          <p:cNvSpPr/>
          <p:nvPr/>
        </p:nvSpPr>
        <p:spPr>
          <a:xfrm>
            <a:off x="268959" y="4175825"/>
            <a:ext cx="4403963" cy="728484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sz="1100" b="1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7826B3-4EA8-A68E-B484-168F3AF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1551"/>
            <a:ext cx="8229601" cy="313932"/>
          </a:xfrm>
        </p:spPr>
        <p:txBody>
          <a:bodyPr/>
          <a:lstStyle/>
          <a:p>
            <a:r>
              <a:rPr lang="en-US" dirty="0"/>
              <a:t>Previous Works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08EF9AC-7912-8DCF-EC01-E398B0AED9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454" y="1097607"/>
            <a:ext cx="4192546" cy="3008376"/>
          </a:xfrm>
        </p:spPr>
        <p:txBody>
          <a:bodyPr/>
          <a:lstStyle/>
          <a:p>
            <a:r>
              <a:rPr lang="en-US" sz="1400" dirty="0"/>
              <a:t>NYU CDS Capstone Project Fall 2023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Intensity normalization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Padding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Segmentation binarization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Trained, evaluated an </a:t>
            </a:r>
            <a:r>
              <a:rPr lang="en-US" sz="1400" dirty="0" err="1"/>
              <a:t>UNet</a:t>
            </a:r>
            <a:r>
              <a:rPr lang="en-US" sz="1400" dirty="0"/>
              <a:t> model on the NYU  Mets data (~0.4 Dice Score)</a:t>
            </a:r>
          </a:p>
          <a:p>
            <a:r>
              <a:rPr lang="en-US" sz="1400" dirty="0"/>
              <a:t>Improvements previously identified: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Skull stripping</a:t>
            </a:r>
          </a:p>
          <a:p>
            <a:pPr marL="51434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4D data to train a new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8CF173-AD8B-A309-D127-1E112A15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08" y="2866091"/>
            <a:ext cx="2474041" cy="1842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6E374-E3D9-D8BA-F6B5-A27919C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08" y="893847"/>
            <a:ext cx="2479495" cy="18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279227-0EAC-6B2D-E6C2-447D515A4F62}"/>
              </a:ext>
            </a:extLst>
          </p:cNvPr>
          <p:cNvSpPr/>
          <p:nvPr/>
        </p:nvSpPr>
        <p:spPr>
          <a:xfrm>
            <a:off x="6243988" y="486919"/>
            <a:ext cx="2712560" cy="447921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19159-9351-F77D-1F50-6FC485EF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45" y="1347216"/>
            <a:ext cx="7584324" cy="3009900"/>
          </a:xfrm>
        </p:spPr>
        <p:txBody>
          <a:bodyPr/>
          <a:lstStyle/>
          <a:p>
            <a:r>
              <a:rPr lang="en-US" sz="1400" dirty="0"/>
              <a:t>Main Objective: </a:t>
            </a:r>
            <a:r>
              <a:rPr lang="en-US" sz="1400" b="0" dirty="0">
                <a:solidFill>
                  <a:schemeClr val="bg1"/>
                </a:solidFill>
              </a:rPr>
              <a:t>Train an AI model to perform segmentation of tumors on the GRASP Brain Mets Dataset using GRASP data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Key project tasks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preparation (normalization, padding, binarization, registration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Skull stripping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implementation (3D/ 4D)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evaluation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89B964-83FB-2D37-6314-EC116B57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Project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AE0C43-753F-C7F2-CBA0-052A65EB5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3312"/>
            <a:ext cx="3886200" cy="30099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Removing non-brain tissues (skull, scalp) from brain MRI images to isolate the brain for accurate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Advantages</a:t>
            </a:r>
          </a:p>
          <a:p>
            <a:pPr marL="512763" lvl="2" indent="-285750">
              <a:spcAft>
                <a:spcPts val="600"/>
              </a:spcAft>
            </a:pPr>
            <a:r>
              <a:rPr lang="en-US" sz="1400" dirty="0"/>
              <a:t>Focus on brain tissues, reduce false positives</a:t>
            </a:r>
          </a:p>
          <a:p>
            <a:pPr marL="512763" lvl="2" indent="-285750">
              <a:spcAft>
                <a:spcPts val="600"/>
              </a:spcAft>
            </a:pPr>
            <a:r>
              <a:rPr lang="en-US" sz="1400" dirty="0"/>
              <a:t>Reduce data complexity</a:t>
            </a:r>
          </a:p>
          <a:p>
            <a:pPr>
              <a:spcAft>
                <a:spcPts val="600"/>
              </a:spcAft>
            </a:pPr>
            <a:endParaRPr lang="en-CN" sz="1400" dirty="0"/>
          </a:p>
        </p:txBody>
      </p:sp>
      <p:pic>
        <p:nvPicPr>
          <p:cNvPr id="3" name="Picture 2" descr="A close-up of a brain scan&#10;&#10;Description automatically generated">
            <a:extLst>
              <a:ext uri="{FF2B5EF4-FFF2-40B4-BE49-F238E27FC236}">
                <a16:creationId xmlns:a16="http://schemas.microsoft.com/office/drawing/2014/main" id="{E3095AD4-E6CD-78DF-06AF-219A7EC2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9215" y="1353312"/>
            <a:ext cx="3886200" cy="24191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59DA-B80C-866B-AC03-69497DA40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4843025"/>
            <a:ext cx="236764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2441C0E6-2A71-4EB3-9E92-A3D15D26B6C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127F0-79F8-9EEC-E1EE-9A0254CC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6384"/>
            <a:ext cx="8228215" cy="31393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Skull-Stripping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0038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2B7D6-D0F6-B395-CB9C-6CB7E009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Skull-Striping Techniques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EE2C8-8710-21E0-7662-C9DE071F9B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6230" y="1016694"/>
            <a:ext cx="3990793" cy="3744126"/>
          </a:xfrm>
        </p:spPr>
        <p:txBody>
          <a:bodyPr/>
          <a:lstStyle/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dirty="0"/>
              <a:t>Initial Approach</a:t>
            </a:r>
            <a:r>
              <a:rPr lang="en-US" sz="1400" b="0" dirty="0">
                <a:solidFill>
                  <a:schemeClr val="bg1"/>
                </a:solidFill>
              </a:rPr>
              <a:t>: ANTs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Issue: Outdated package/method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Limitation: poor performance, often excludes the cerebellum from the mask</a:t>
            </a: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dirty="0"/>
              <a:t>Recent Approach</a:t>
            </a:r>
            <a:r>
              <a:rPr lang="en-US" sz="1400" b="0" dirty="0">
                <a:solidFill>
                  <a:schemeClr val="bg1"/>
                </a:solidFill>
              </a:rPr>
              <a:t>: </a:t>
            </a:r>
            <a:r>
              <a:rPr lang="en-US" sz="1400" b="0" dirty="0" err="1">
                <a:solidFill>
                  <a:schemeClr val="bg1"/>
                </a:solidFill>
              </a:rPr>
              <a:t>DeepBET</a:t>
            </a:r>
            <a:r>
              <a:rPr lang="en-US" sz="1400" b="0" dirty="0">
                <a:solidFill>
                  <a:schemeClr val="bg1"/>
                </a:solidFill>
              </a:rPr>
              <a:t> Model (Fisch et al 2023)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Advantage: Significantly better performance in skull stripping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</a:rPr>
              <a:t>Outcome: Despite improvements, overall model performance remains unchanged (dice remains ~0.4)</a:t>
            </a:r>
          </a:p>
          <a:p>
            <a:pPr lvl="2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661E3-6238-6966-1CF2-8009B5C8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41C0E6-2A71-4EB3-9E92-A3D15D26B6C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close-up of a brain&#10;&#10;Description automatically generated">
            <a:extLst>
              <a:ext uri="{FF2B5EF4-FFF2-40B4-BE49-F238E27FC236}">
                <a16:creationId xmlns:a16="http://schemas.microsoft.com/office/drawing/2014/main" id="{93E3E279-3380-9B7A-D215-7D8E5685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8" y="1016694"/>
            <a:ext cx="3561867" cy="1706728"/>
          </a:xfrm>
          <a:prstGeom prst="rect">
            <a:avLst/>
          </a:prstGeom>
        </p:spPr>
      </p:pic>
      <p:pic>
        <p:nvPicPr>
          <p:cNvPr id="11" name="Picture 10" descr="A close-up of a brain scan&#10;&#10;Description automatically generated">
            <a:extLst>
              <a:ext uri="{FF2B5EF4-FFF2-40B4-BE49-F238E27FC236}">
                <a16:creationId xmlns:a16="http://schemas.microsoft.com/office/drawing/2014/main" id="{F0AC9239-B9F2-F5AD-8646-77943FC3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8" y="2888757"/>
            <a:ext cx="3604556" cy="17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YULH_Classic Dark Office Colors">
      <a:dk1>
        <a:srgbClr val="53565A"/>
      </a:dk1>
      <a:lt1>
        <a:sysClr val="window" lastClr="FFFFFF"/>
      </a:lt1>
      <a:dk2>
        <a:srgbClr val="580F8B"/>
      </a:dk2>
      <a:lt2>
        <a:srgbClr val="8000FF"/>
      </a:lt2>
      <a:accent1>
        <a:srgbClr val="E7A12D"/>
      </a:accent1>
      <a:accent2>
        <a:srgbClr val="0592C1"/>
      </a:accent2>
      <a:accent3>
        <a:srgbClr val="E25B6A"/>
      </a:accent3>
      <a:accent4>
        <a:srgbClr val="3FB0A6"/>
      </a:accent4>
      <a:accent5>
        <a:srgbClr val="84A1BE"/>
      </a:accent5>
      <a:accent6>
        <a:srgbClr val="54FFE9"/>
      </a:accent6>
      <a:hlink>
        <a:srgbClr val="8000FF"/>
      </a:hlink>
      <a:folHlink>
        <a:srgbClr val="AE73FF"/>
      </a:folHlink>
    </a:clrScheme>
    <a:fontScheme name="NYULH Offic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96BD7FFE-D063-C845-A433-BEC17D97E00D}" vid="{3C655B7F-A4C3-4B42-9217-2A4AFE3DC7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3116</TotalTime>
  <Words>835</Words>
  <Application>Microsoft Macintosh PowerPoint</Application>
  <PresentationFormat>On-screen Show (16:9)</PresentationFormat>
  <Paragraphs>140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Office Theme</vt:lpstr>
      <vt:lpstr>Segmentation on 4D Brain MRIs</vt:lpstr>
      <vt:lpstr>PowerPoint Presentation</vt:lpstr>
      <vt:lpstr>PowerPoint Presentation</vt:lpstr>
      <vt:lpstr>Project Motivation</vt:lpstr>
      <vt:lpstr>Building a Dataset</vt:lpstr>
      <vt:lpstr>Previous Works</vt:lpstr>
      <vt:lpstr>Project Objectives</vt:lpstr>
      <vt:lpstr>Skull-Stripping</vt:lpstr>
      <vt:lpstr>Experimenting with Skull-Striping Techniques </vt:lpstr>
      <vt:lpstr>Issues Identified with the GRASP Brain Mets Dataset</vt:lpstr>
      <vt:lpstr>Experimenting with Different Binarization Levels</vt:lpstr>
      <vt:lpstr>Solution: Training on a Smaller Dataset</vt:lpstr>
      <vt:lpstr>Training on a smaller Dataset</vt:lpstr>
      <vt:lpstr>Model Prediction Examples</vt:lpstr>
      <vt:lpstr>Model Prediction Examples</vt:lpstr>
      <vt:lpstr>Trying Alternate Models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on NYU Mets Data</dc:title>
  <dc:creator>Teo Zeng</dc:creator>
  <cp:lastModifiedBy>Teo Zeng</cp:lastModifiedBy>
  <cp:revision>24</cp:revision>
  <dcterms:created xsi:type="dcterms:W3CDTF">2024-07-31T15:59:32Z</dcterms:created>
  <dcterms:modified xsi:type="dcterms:W3CDTF">2024-10-30T00:01:57Z</dcterms:modified>
</cp:coreProperties>
</file>